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94" r:id="rId3"/>
    <p:sldId id="286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8" autoAdjust="0"/>
    <p:restoredTop sz="96217" autoAdjust="0"/>
  </p:normalViewPr>
  <p:slideViewPr>
    <p:cSldViewPr snapToGrid="0" showGuides="1">
      <p:cViewPr varScale="1">
        <p:scale>
          <a:sx n="62" d="100"/>
          <a:sy n="62" d="100"/>
        </p:scale>
        <p:origin x="-90" y="-11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표준 입출력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표준 입출력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표준 입출력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/>
              <a:t>System </a:t>
            </a:r>
            <a:r>
              <a:rPr lang="ko-KR" altLang="en-US" sz="2800" dirty="0"/>
              <a:t>클래스의 표준 입출력 멤버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	</a:t>
            </a:r>
            <a:r>
              <a:rPr lang="en-US" altLang="ko-KR" dirty="0"/>
              <a:t>public class System{ </a:t>
            </a:r>
            <a:br>
              <a:rPr lang="en-US" altLang="ko-KR" dirty="0"/>
            </a:br>
            <a:r>
              <a:rPr lang="en-US" altLang="ko-KR" dirty="0"/>
              <a:t>		public static </a:t>
            </a:r>
            <a:r>
              <a:rPr lang="en-US" altLang="ko-KR" dirty="0" err="1"/>
              <a:t>PrintStream</a:t>
            </a:r>
            <a:r>
              <a:rPr lang="en-US" altLang="ko-KR" dirty="0"/>
              <a:t> out; </a:t>
            </a:r>
            <a:r>
              <a:rPr lang="en-US" altLang="ko-KR" dirty="0" smtClean="0"/>
              <a:t>  // </a:t>
            </a:r>
            <a:r>
              <a:rPr lang="ko-KR" altLang="en-US" dirty="0" smtClean="0"/>
              <a:t>표준 출력 </a:t>
            </a:r>
            <a:r>
              <a:rPr lang="ko-KR" altLang="en-US" dirty="0" err="1" smtClean="0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public static </a:t>
            </a:r>
            <a:r>
              <a:rPr lang="en-US" altLang="ko-KR" dirty="0" err="1"/>
              <a:t>InputStream</a:t>
            </a:r>
            <a:r>
              <a:rPr lang="en-US" altLang="ko-KR" dirty="0"/>
              <a:t> in; </a:t>
            </a:r>
            <a:r>
              <a:rPr lang="en-US" altLang="ko-KR" dirty="0" smtClean="0"/>
              <a:t>    // </a:t>
            </a:r>
            <a:r>
              <a:rPr lang="ko-KR" altLang="en-US" dirty="0" smtClean="0"/>
              <a:t>표준 입력 </a:t>
            </a:r>
            <a:r>
              <a:rPr lang="ko-KR" altLang="en-US" dirty="0" err="1" smtClean="0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public static </a:t>
            </a:r>
            <a:r>
              <a:rPr lang="en-US" altLang="ko-KR" dirty="0" err="1"/>
              <a:t>PrintStream</a:t>
            </a:r>
            <a:r>
              <a:rPr lang="en-US" altLang="ko-KR" dirty="0"/>
              <a:t> err; </a:t>
            </a:r>
            <a:r>
              <a:rPr lang="en-US" altLang="ko-KR" dirty="0" smtClean="0"/>
              <a:t>   // </a:t>
            </a:r>
            <a:r>
              <a:rPr lang="ko-KR" altLang="en-US" dirty="0" smtClean="0"/>
              <a:t>표준 에러 </a:t>
            </a:r>
            <a:r>
              <a:rPr lang="ko-KR" altLang="en-US" dirty="0" err="1" smtClean="0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}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System.in </a:t>
            </a:r>
            <a:r>
              <a:rPr lang="ko-KR" altLang="en-US" dirty="0" smtClean="0"/>
              <a:t>사용하여 입력 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 바이트씩 읽어 들임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한글과 같은 여러 바이트로 된 문자를 읽기 위해서는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InputStreamReader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보조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사용해야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Scanner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입력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문자뿐 아니라 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실수등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읽을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생성자가 다양하여 여러 소스로 부터 자료를 읽을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2" y="2865120"/>
            <a:ext cx="7696110" cy="19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Console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System.in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사용하지 않고 콘솔에서 표준 입출력이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이클립스와는</a:t>
            </a:r>
            <a:r>
              <a:rPr lang="ko-KR" altLang="en-US" dirty="0" smtClean="0"/>
              <a:t> 연동되지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Console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0927"/>
            <a:ext cx="7062544" cy="234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0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31</Words>
  <Application>Microsoft Office PowerPoint</Application>
  <PresentationFormat>사용자 지정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표지</vt:lpstr>
      <vt:lpstr>속지</vt:lpstr>
      <vt:lpstr>PowerPoint 프레젠테이션</vt:lpstr>
      <vt:lpstr>02 표준 입출력 </vt:lpstr>
      <vt:lpstr>표준 입출력  System 클래스의 표준 입출력 멤버    public class System{    public static PrintStream out;   // 표준 출력 스트림   public static InputStream in;     // 표준 입력 스트림   public static PrintStream err;    // 표준 에러 스트림  }      </vt:lpstr>
      <vt:lpstr>System.in 사용하여 입력 받기  한 바이트씩 읽어 들임  한글과 같은 여러 바이트로 된 문자를 읽기 위해서는  InputStreamReader 와 같은 보조 스트림을 사용해야 함    </vt:lpstr>
      <vt:lpstr>Scanner 클래스   java.util 패키지에 있는 입력 클래스  문자뿐 아니라 정수, 실수등 다양한 자료형을 읽을 수 있음  생성자가 다양하여 여러 소스로 부터 자료를 읽을 수 있음       </vt:lpstr>
      <vt:lpstr>Console 클래스   System.in 을 사용하지 않고 콘솔에서 표준 입출력이 가능  이클립스와는 연동되지 않음  Console 클래스의 메서드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209</cp:revision>
  <dcterms:created xsi:type="dcterms:W3CDTF">2018-11-30T07:55:16Z</dcterms:created>
  <dcterms:modified xsi:type="dcterms:W3CDTF">2019-09-29T10:23:08Z</dcterms:modified>
</cp:coreProperties>
</file>