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 autoAdjust="0"/>
    <p:restoredTop sz="96217" autoAdjust="0"/>
  </p:normalViewPr>
  <p:slideViewPr>
    <p:cSldViewPr snapToGrid="0" showGuides="1">
      <p:cViewPr>
        <p:scale>
          <a:sx n="110" d="100"/>
          <a:sy n="110" d="100"/>
        </p:scale>
        <p:origin x="-1062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바이트 단위 입출력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바이트 단위 입출력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800" dirty="0" err="1" smtClean="0"/>
              <a:t>InputStream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바이트 단위 입력 </a:t>
            </a:r>
            <a:r>
              <a:rPr lang="ko-KR" altLang="en-US" sz="2800" dirty="0" err="1" smtClean="0"/>
              <a:t>스트림</a:t>
            </a:r>
            <a:r>
              <a:rPr lang="ko-KR" altLang="en-US" sz="2800" dirty="0" smtClean="0"/>
              <a:t> 최상위 클래스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OutputStream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바이트 단위 출력 </a:t>
            </a:r>
            <a:r>
              <a:rPr lang="ko-KR" altLang="en-US" sz="2800" dirty="0" err="1" smtClean="0"/>
              <a:t>스트림</a:t>
            </a:r>
            <a:r>
              <a:rPr lang="ko-KR" altLang="en-US" sz="2800" dirty="0" smtClean="0"/>
              <a:t> 최상위 클래스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추상 </a:t>
            </a:r>
            <a:r>
              <a:rPr lang="ko-KR" altLang="en-US" sz="2800" dirty="0" err="1" smtClean="0"/>
              <a:t>메서드를</a:t>
            </a:r>
            <a:r>
              <a:rPr lang="ko-KR" altLang="en-US" sz="2800" dirty="0" smtClean="0"/>
              <a:t> 포함한 추상 클래스로 하위 클래스가 구현하여 사용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주요 하위 클래스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62" y="2598048"/>
            <a:ext cx="7202531" cy="173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258" y="4540979"/>
            <a:ext cx="6922822" cy="185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err="1" smtClean="0"/>
              <a:t>FileInputStream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FileOutputStream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파일에 한 바이트씩 자료를 읽고 쓰는데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입력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파일이 없는 경우 예외 발생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출력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파일이 없는 경우 파일 생성하여 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flush()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close() </a:t>
            </a:r>
            <a:r>
              <a:rPr lang="ko-KR" altLang="en-US" dirty="0" err="1" smtClean="0"/>
              <a:t>메서</a:t>
            </a:r>
            <a:r>
              <a:rPr lang="ko-KR" altLang="en-US" dirty="0" err="1"/>
              <a:t>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출력용 버퍼를 </a:t>
            </a:r>
            <a:r>
              <a:rPr lang="ko-KR" altLang="en-US" dirty="0" err="1" smtClean="0"/>
              <a:t>비울때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flush()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파일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닫기위한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close()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호출되면 내부에서 </a:t>
            </a:r>
            <a:r>
              <a:rPr lang="en-US" altLang="ko-KR" dirty="0" smtClean="0"/>
              <a:t>flush()</a:t>
            </a:r>
            <a:r>
              <a:rPr lang="ko-KR" altLang="en-US" dirty="0" smtClean="0"/>
              <a:t>를 호출하며 출력 버퍼를 비움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35</Words>
  <Application>Microsoft Office PowerPoint</Application>
  <PresentationFormat>사용자 지정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표지</vt:lpstr>
      <vt:lpstr>속지</vt:lpstr>
      <vt:lpstr>PowerPoint 프레젠테이션</vt:lpstr>
      <vt:lpstr>03 바이트 단위 입출력 스트림 </vt:lpstr>
      <vt:lpstr>바이트 단위 스트림  InputStream : 바이트 단위 입력 스트림 최상위 클래스 OutputStream : 바이트 단위 출력 스트림 최상위 클래스  추상 메서드를 포함한 추상 클래스로 하위 클래스가 구현하여 사용 주요 하위 클래스       </vt:lpstr>
      <vt:lpstr>FileInputStream과 FileOutputStream 사용하기  파일에 한 바이트씩 자료를 읽고 쓰는데 사용  입력 스트림은 파일이 없는 경우 예외 발생  출력 스트림은 파일이 없는 경우 파일 생성하여 출력 </vt:lpstr>
      <vt:lpstr>flush() 와 close() 메서드  출력용 버퍼를 비울때 flush() 메서드 호출  파일 스트림을 닫기위한 close() 메서드가 호출되면 내부에서 flush()를 호출하며 출력 버퍼를 비움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212</cp:revision>
  <dcterms:created xsi:type="dcterms:W3CDTF">2018-11-30T07:55:16Z</dcterms:created>
  <dcterms:modified xsi:type="dcterms:W3CDTF">2019-09-30T01:27:12Z</dcterms:modified>
</cp:coreProperties>
</file>