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5" r:id="rId5"/>
    <p:sldId id="29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8" autoAdjust="0"/>
    <p:restoredTop sz="96217" autoAdjust="0"/>
  </p:normalViewPr>
  <p:slideViewPr>
    <p:cSldViewPr snapToGrid="0" showGuides="1">
      <p:cViewPr varScale="1">
        <p:scale>
          <a:sx n="62" d="100"/>
          <a:sy n="62" d="100"/>
        </p:scale>
        <p:origin x="-90" y="-11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문자 단위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문자 단위 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Reader : </a:t>
            </a:r>
            <a:r>
              <a:rPr lang="ko-KR" altLang="en-US" dirty="0" smtClean="0"/>
              <a:t>문자 단위로 읽는 최상위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Writer : </a:t>
            </a:r>
            <a:r>
              <a:rPr lang="ko-KR" altLang="en-US" dirty="0" smtClean="0"/>
              <a:t>문자 단위로 쓰는 최상위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추상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포함한 추상 클래스로 하위 클래스가 상속받아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하위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76" y="2843416"/>
            <a:ext cx="69627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16" y="4791472"/>
            <a:ext cx="6614856" cy="161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err="1" smtClean="0"/>
              <a:t>FileReader</a:t>
            </a:r>
            <a:r>
              <a:rPr lang="ko-KR" altLang="en-US" dirty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파일에 문자를 읽고 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가장 많이 사용하는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문자의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방식을 지정할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6768</TotalTime>
  <Words>25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04 문자 단위 입출력 스트림</vt:lpstr>
      <vt:lpstr>문자 단위 스트림  Reader : 문자 단위로 읽는 최상위 스트림  Writer : 문자 단위로 쓰는 최상위 스트림  추상 메서드를 포함한 추상 클래스로 하위 클래스가 상속받아 구현  하위 클래스   </vt:lpstr>
      <vt:lpstr>FileReader와 FileWriter  파일에 문자를 읽고 쓸때 가장 많이 사용하는 클래스  문자의 인코딩 방식을 지정할 수 있음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211</cp:revision>
  <dcterms:created xsi:type="dcterms:W3CDTF">2018-11-30T07:55:16Z</dcterms:created>
  <dcterms:modified xsi:type="dcterms:W3CDTF">2019-09-29T10:37:37Z</dcterms:modified>
</cp:coreProperties>
</file>