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295" r:id="rId5"/>
    <p:sldId id="29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 autoAdjust="0"/>
    <p:restoredTop sz="96217" autoAdjust="0"/>
  </p:normalViewPr>
  <p:slideViewPr>
    <p:cSldViewPr snapToGrid="0" showGuides="1">
      <p:cViewPr varScale="1">
        <p:scale>
          <a:sx n="112" d="100"/>
          <a:sy n="112" d="100"/>
        </p:scale>
        <p:origin x="-978" y="-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실제 읽고 쓰는 </a:t>
            </a:r>
            <a:r>
              <a:rPr lang="ko-KR" altLang="en-US" dirty="0" err="1"/>
              <a:t>스트림이</a:t>
            </a:r>
            <a:r>
              <a:rPr lang="ko-KR" altLang="en-US" dirty="0"/>
              <a:t> 아닌 보조적인 기능을 추가하는 </a:t>
            </a:r>
            <a:r>
              <a:rPr lang="ko-KR" altLang="en-US" dirty="0" err="1"/>
              <a:t>스트림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FilterInputStream</a:t>
            </a:r>
            <a:r>
              <a:rPr lang="ko-KR" altLang="en-US" dirty="0"/>
              <a:t>과 </a:t>
            </a:r>
            <a:r>
              <a:rPr lang="en-US" altLang="ko-KR" dirty="0" err="1"/>
              <a:t>FilterOutputStream</a:t>
            </a:r>
            <a:r>
              <a:rPr lang="ko-KR" altLang="en-US" dirty="0"/>
              <a:t>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보조스트림의</a:t>
            </a:r>
            <a:r>
              <a:rPr lang="ko-KR" altLang="en-US" dirty="0" smtClean="0"/>
              <a:t> </a:t>
            </a:r>
            <a:r>
              <a:rPr lang="ko-KR" altLang="en-US" dirty="0"/>
              <a:t>상위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dirty="0" smtClean="0"/>
              <a:t>생성자의 </a:t>
            </a:r>
            <a:r>
              <a:rPr lang="ko-KR" altLang="en-US" dirty="0"/>
              <a:t>매개 변수로 또 다른 </a:t>
            </a:r>
            <a:r>
              <a:rPr lang="ko-KR" altLang="en-US" dirty="0" err="1"/>
              <a:t>스트림을</a:t>
            </a:r>
            <a:r>
              <a:rPr lang="ko-KR" altLang="en-US" dirty="0"/>
              <a:t> </a:t>
            </a:r>
            <a:r>
              <a:rPr lang="ko-KR" altLang="en-US" dirty="0" smtClean="0"/>
              <a:t>가짐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(Decorator Pattern)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2789891"/>
            <a:ext cx="8556939" cy="135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7" y="4851684"/>
            <a:ext cx="4579782" cy="127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err="1" smtClean="0"/>
              <a:t>여러가지</a:t>
            </a:r>
            <a:r>
              <a:rPr lang="ko-KR" altLang="en-US" dirty="0" smtClean="0"/>
              <a:t> 보조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사용하기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Buffered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8192 </a:t>
            </a:r>
            <a:r>
              <a:rPr lang="ko-KR" altLang="en-US" dirty="0" smtClean="0"/>
              <a:t>바이트 배열을 가지고 있음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          </a:t>
            </a:r>
            <a:r>
              <a:rPr lang="ko-KR" altLang="en-US" dirty="0" smtClean="0"/>
              <a:t>읽거나 </a:t>
            </a:r>
            <a:r>
              <a:rPr lang="ko-KR" altLang="en-US" dirty="0" smtClean="0"/>
              <a:t>쓸 때 </a:t>
            </a:r>
            <a:r>
              <a:rPr lang="ko-KR" altLang="en-US" dirty="0" smtClean="0"/>
              <a:t>속도가 빠름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DataInputStream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DataOutputStream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: </a:t>
            </a:r>
            <a:r>
              <a:rPr lang="ko-KR" altLang="en-US" dirty="0" smtClean="0"/>
              <a:t>자료가 저장된 상태 그대로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유지하며 읽거나 쓰는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기능을 제공하는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자바 입출력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4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21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표지</vt:lpstr>
      <vt:lpstr>속지</vt:lpstr>
      <vt:lpstr>PowerPoint 프레젠테이션</vt:lpstr>
      <vt:lpstr>05 보조 스트림 </vt:lpstr>
      <vt:lpstr>보조 스트림  실제 읽고 쓰는 스트림이 아닌 보조적인 기능을 추가하는 스트림 FilterInputStream과 FilterOutputStream이  보조스트림의 상위 클래스  생성자의 매개 변수로 또 다른 스트림을 가짐      데코레이터 패턴(Decorator Pattern)      </vt:lpstr>
      <vt:lpstr>여러가지 보조 스트림 사용하기  Buffered 스트림 : 내부에 8192 바이트 배열을 가지고 있음                                     읽거나 쓸 때 속도가 빠름   DataInputStream/ DataOutputStream    : 자료가 저장된 상태 그대로 자료형을 유지하며 읽거나 쓰는     기능을 제공하는 스트림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212</cp:revision>
  <dcterms:created xsi:type="dcterms:W3CDTF">2018-11-30T07:55:16Z</dcterms:created>
  <dcterms:modified xsi:type="dcterms:W3CDTF">2019-09-30T01:35:02Z</dcterms:modified>
</cp:coreProperties>
</file>