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9"/>
  </p:notesMasterIdLst>
  <p:handoutMasterIdLst>
    <p:handoutMasterId r:id="rId10"/>
  </p:handoutMasterIdLst>
  <p:sldIdLst>
    <p:sldId id="294" r:id="rId3"/>
    <p:sldId id="286" r:id="rId4"/>
    <p:sldId id="297" r:id="rId5"/>
    <p:sldId id="298" r:id="rId6"/>
    <p:sldId id="299" r:id="rId7"/>
    <p:sldId id="30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F234B"/>
    <a:srgbClr val="EE234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9" autoAdjust="0"/>
    <p:restoredTop sz="96217" autoAdjust="0"/>
  </p:normalViewPr>
  <p:slideViewPr>
    <p:cSldViewPr snapToGrid="0" showGuides="1">
      <p:cViewPr varScale="1">
        <p:scale>
          <a:sx n="70" d="100"/>
          <a:sy n="70" d="100"/>
        </p:scale>
        <p:origin x="-108" y="-9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=""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=""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=""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=""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en-US" altLang="ko-KR" dirty="0" smtClean="0"/>
              <a:t>Thread </a:t>
            </a:r>
            <a:r>
              <a:rPr lang="ko-KR" altLang="en-US" dirty="0" smtClean="0"/>
              <a:t>구현하기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Thread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Thread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Process </a:t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ko-KR" altLang="en-US" dirty="0" smtClean="0"/>
              <a:t>실행중인 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	OS</a:t>
            </a:r>
            <a:r>
              <a:rPr lang="ko-KR" altLang="en-US" dirty="0" smtClean="0"/>
              <a:t>로부터 메모리를 할당 받음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Thread </a:t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ko-KR" altLang="en-US" dirty="0" smtClean="0"/>
              <a:t>실제 프로그램이 수행되는 작업의 최소 단위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ko-KR" altLang="en-US" dirty="0" smtClean="0"/>
              <a:t>하나의 프로세스는 하나 이상의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가지게 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56" y="3645024"/>
            <a:ext cx="3152240" cy="11521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process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35896" y="4065672"/>
            <a:ext cx="1080120" cy="576064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thread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860032" y="4077072"/>
            <a:ext cx="1080120" cy="576064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thread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</a:t>
            </a:r>
            <a:r>
              <a:rPr lang="ko-KR" altLang="en-US" dirty="0" smtClean="0"/>
              <a:t>구현하기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자바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클래스로 부터 상속받아 구현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Thread </a:t>
            </a:r>
            <a:r>
              <a:rPr lang="ko-KR" altLang="en-US" dirty="0"/>
              <a:t>프로그래밍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48164" y="2157812"/>
            <a:ext cx="3816424" cy="1872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class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AnyThread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extends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Thread</a:t>
            </a: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}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43708" y="2157812"/>
            <a:ext cx="3456384" cy="1872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class Test</a:t>
            </a: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          t =  new Thread();</a:t>
            </a:r>
          </a:p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t.start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();</a:t>
            </a: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}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527884" y="3237932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552220" y="2805884"/>
            <a:ext cx="2664296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public void run(){</a:t>
            </a:r>
          </a:p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                    ……..</a:t>
            </a: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3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 smtClean="0"/>
              <a:t>구현하기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Runnable </a:t>
            </a:r>
            <a:r>
              <a:rPr lang="ko-KR" altLang="en-US" dirty="0" smtClean="0"/>
              <a:t>인터페이스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Thread </a:t>
            </a:r>
            <a:r>
              <a:rPr lang="ko-KR" altLang="en-US" dirty="0"/>
              <a:t>프로그래밍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92180" y="1976657"/>
            <a:ext cx="4248472" cy="1872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class Anything </a:t>
            </a:r>
            <a:r>
              <a:rPr lang="en-US" altLang="ko-KR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implements Runnable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}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7481" y="1976657"/>
            <a:ext cx="4638675" cy="1872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class Test</a:t>
            </a: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     t =  new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Thread(new Anything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());</a:t>
            </a:r>
          </a:p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t.start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();</a:t>
            </a: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}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671900" y="3056777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200292" y="2624729"/>
            <a:ext cx="2664296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public void run(){</a:t>
            </a:r>
          </a:p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                    ……..</a:t>
            </a: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69427" y="4396938"/>
            <a:ext cx="7013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자바는 다중 상속이 허용되지 않으므로 이미 다른 클래스를 상속한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r>
              <a:rPr lang="en-US" altLang="ko-KR" dirty="0" smtClean="0"/>
              <a:t>thread</a:t>
            </a:r>
            <a:r>
              <a:rPr lang="ko-KR" altLang="en-US" dirty="0"/>
              <a:t>를 만들려면 </a:t>
            </a:r>
            <a:r>
              <a:rPr lang="en-US" altLang="ko-KR" dirty="0"/>
              <a:t>Runnable interface</a:t>
            </a:r>
            <a:r>
              <a:rPr lang="ko-KR" altLang="en-US" dirty="0"/>
              <a:t>를 </a:t>
            </a:r>
            <a:r>
              <a:rPr lang="en-US" altLang="ko-KR" dirty="0"/>
              <a:t>implements </a:t>
            </a:r>
            <a:r>
              <a:rPr lang="ko-KR" altLang="en-US" dirty="0"/>
              <a:t>하도록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6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Multi-thread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동시에 여러 개의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수행되는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Thread</a:t>
            </a:r>
            <a:r>
              <a:rPr lang="ko-KR" altLang="en-US" dirty="0" smtClean="0"/>
              <a:t>는 각각의 작업공간</a:t>
            </a:r>
            <a:r>
              <a:rPr lang="en-US" altLang="ko-KR" dirty="0" smtClean="0"/>
              <a:t>(context)</a:t>
            </a:r>
            <a:r>
              <a:rPr lang="ko-KR" altLang="en-US" dirty="0" smtClean="0"/>
              <a:t>를 가짐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공유 자원이 있는 경우 </a:t>
            </a:r>
            <a:r>
              <a:rPr lang="en-US" altLang="ko-KR" dirty="0" smtClean="0"/>
              <a:t>race condition  </a:t>
            </a:r>
            <a:r>
              <a:rPr lang="ko-KR" altLang="en-US" dirty="0" smtClean="0"/>
              <a:t>이 발생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critical section</a:t>
            </a:r>
            <a:r>
              <a:rPr lang="ko-KR" altLang="en-US" dirty="0" smtClean="0"/>
              <a:t>에 대한 동기화</a:t>
            </a:r>
            <a:r>
              <a:rPr lang="en-US" altLang="ko-KR" dirty="0" smtClean="0"/>
              <a:t>(synchronization)</a:t>
            </a:r>
            <a:r>
              <a:rPr lang="ko-KR" altLang="en-US" dirty="0" smtClean="0"/>
              <a:t>의 구현이 필요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Thread </a:t>
            </a:r>
            <a:r>
              <a:rPr lang="ko-KR" altLang="en-US" dirty="0"/>
              <a:t>프로그래밍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73040" y="3986901"/>
            <a:ext cx="1584176" cy="1800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process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833080" y="4407549"/>
            <a:ext cx="648072" cy="587464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833080" y="5067021"/>
            <a:ext cx="648072" cy="587464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49304" y="4562965"/>
            <a:ext cx="1656184" cy="720080"/>
          </a:xfrm>
          <a:prstGeom prst="rect">
            <a:avLst/>
          </a:prstGeom>
          <a:solidFill>
            <a:srgbClr val="ED234B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critical section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481152" y="4634973"/>
            <a:ext cx="136815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481152" y="5067021"/>
            <a:ext cx="1368152" cy="293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4547</TotalTime>
  <Words>116</Words>
  <Application>Microsoft Office PowerPoint</Application>
  <PresentationFormat>사용자 지정</PresentationFormat>
  <Paragraphs>54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표지</vt:lpstr>
      <vt:lpstr>속지</vt:lpstr>
      <vt:lpstr>PowerPoint 프레젠테이션</vt:lpstr>
      <vt:lpstr>01 Thread 구현하기</vt:lpstr>
      <vt:lpstr>Thread란?  Process   실행중인 프로그램   OS로부터 메모리를 할당 받음  Thread   실제 프로그램이 수행되는 작업의 최소 단위  하나의 프로세스는 하나 이상의 Thread를 가지게 됨    </vt:lpstr>
      <vt:lpstr>Thread 구현하기  자바 Thread 클래스로 부터 상속받아 구현          </vt:lpstr>
      <vt:lpstr>Thread 구현하기  Runnable 인터페이스 구현        </vt:lpstr>
      <vt:lpstr>Multi-thread 프로그래밍  동시에 여러 개의 Thread가 수행되는 프로그래밍  Thread는 각각의 작업공간(context)를 가짐  공유 자원이 있는 경우 race condition  이 발생  critical section에 대한 동기화(synchronization)의 구현이 필요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200</cp:revision>
  <dcterms:created xsi:type="dcterms:W3CDTF">2018-11-30T07:55:16Z</dcterms:created>
  <dcterms:modified xsi:type="dcterms:W3CDTF">2019-09-26T15:06:27Z</dcterms:modified>
</cp:coreProperties>
</file>