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F234B"/>
    <a:srgbClr val="EE234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9" autoAdjust="0"/>
    <p:restoredTop sz="96217" autoAdjust="0"/>
  </p:normalViewPr>
  <p:slideViewPr>
    <p:cSldViewPr snapToGrid="0" showGuides="1">
      <p:cViewPr varScale="1">
        <p:scale>
          <a:sx n="61" d="100"/>
          <a:sy n="61" d="100"/>
        </p:scale>
        <p:origin x="-90" y="-11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Thread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Thread</a:t>
            </a:r>
            <a:r>
              <a:rPr lang="ko-KR" altLang="en-US" dirty="0"/>
              <a:t> </a:t>
            </a:r>
            <a:r>
              <a:rPr lang="en-US" altLang="ko-KR" dirty="0" smtClean="0"/>
              <a:t>status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20319" y="3159961"/>
            <a:ext cx="23535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sleep(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시간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 -&gt;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시간지나면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wait() -&gt; notify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join() -&gt; other thread exits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47185" y="2206730"/>
            <a:ext cx="2215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sleep(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시간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), wait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(), join()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04512" y="2360619"/>
            <a:ext cx="3210475" cy="1905798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1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067533" y="2800103"/>
            <a:ext cx="1876775" cy="1260050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371920" y="4851136"/>
            <a:ext cx="669728" cy="433153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Dead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067533" y="2364741"/>
            <a:ext cx="1876775" cy="435363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Not Runnable</a:t>
            </a:r>
            <a:endParaRPr lang="en-US" altLang="ko-KR" sz="16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97891" y="3124049"/>
            <a:ext cx="525804" cy="417683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Start</a:t>
            </a:r>
          </a:p>
        </p:txBody>
      </p:sp>
      <p:cxnSp>
        <p:nvCxnSpPr>
          <p:cNvPr id="15" name="AutoShape 30"/>
          <p:cNvCxnSpPr>
            <a:cxnSpLocks noChangeShapeType="1"/>
            <a:endCxn id="13" idx="1"/>
          </p:cNvCxnSpPr>
          <p:nvPr/>
        </p:nvCxnSpPr>
        <p:spPr bwMode="auto">
          <a:xfrm>
            <a:off x="5314987" y="2566954"/>
            <a:ext cx="2752546" cy="15469"/>
          </a:xfrm>
          <a:prstGeom prst="straightConnector1">
            <a:avLst/>
          </a:prstGeom>
          <a:ln>
            <a:headEnd/>
            <a:tailEnd type="triangle" w="lg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3071274" y="891800"/>
            <a:ext cx="1275032" cy="943655"/>
          </a:xfrm>
          <a:prstGeom prst="rect">
            <a:avLst/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Run</a:t>
            </a:r>
          </a:p>
          <a:p>
            <a:endParaRPr lang="en-US" altLang="ko-KR" sz="14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H="1">
            <a:off x="5328415" y="3916135"/>
            <a:ext cx="2739117" cy="0"/>
          </a:xfrm>
          <a:prstGeom prst="line">
            <a:avLst/>
          </a:prstGeom>
          <a:ln>
            <a:headEnd/>
            <a:tailEnd type="triangle" w="lg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3869577" y="4472456"/>
            <a:ext cx="11160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종료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104512" y="2781320"/>
            <a:ext cx="321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86154" y="2382288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Runnable</a:t>
            </a:r>
            <a:endParaRPr lang="en-US" altLang="ko-KR" sz="16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86066" y="2908025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97529" y="3586470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66186" y="3035172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19673" y="3690353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148572" y="2863088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64188" y="3395286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72974" y="2750796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194178" y="1179833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화살표 연결선 28"/>
          <p:cNvCxnSpPr>
            <a:stCxn id="10" idx="0"/>
            <a:endCxn id="16" idx="2"/>
          </p:cNvCxnSpPr>
          <p:nvPr/>
        </p:nvCxnSpPr>
        <p:spPr>
          <a:xfrm flipH="1" flipV="1">
            <a:off x="3708790" y="1835455"/>
            <a:ext cx="960" cy="52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2" idx="0"/>
          </p:cNvCxnSpPr>
          <p:nvPr/>
        </p:nvCxnSpPr>
        <p:spPr>
          <a:xfrm flipH="1">
            <a:off x="3706784" y="4266417"/>
            <a:ext cx="2966" cy="584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3770242" y="1952176"/>
            <a:ext cx="9252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CPU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배분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2" name="직선 화살표 연결선 31"/>
          <p:cNvCxnSpPr>
            <a:stCxn id="14" idx="3"/>
            <a:endCxn id="10" idx="1"/>
          </p:cNvCxnSpPr>
          <p:nvPr/>
        </p:nvCxnSpPr>
        <p:spPr>
          <a:xfrm flipV="1">
            <a:off x="1223695" y="3313518"/>
            <a:ext cx="880817" cy="1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Thread 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err="1">
                <a:latin typeface="+mn-ea"/>
                <a:ea typeface="+mn-ea"/>
              </a:rPr>
              <a:t>Thread.MIN_PRIORITY</a:t>
            </a:r>
            <a:r>
              <a:rPr lang="en-US" altLang="ko-KR" sz="2000" dirty="0">
                <a:latin typeface="+mn-ea"/>
                <a:ea typeface="+mn-ea"/>
              </a:rPr>
              <a:t>(=1) ~  </a:t>
            </a:r>
            <a:r>
              <a:rPr lang="en-US" altLang="ko-KR" sz="2000" dirty="0" err="1">
                <a:latin typeface="+mn-ea"/>
                <a:ea typeface="+mn-ea"/>
              </a:rPr>
              <a:t>Thread.MAX_PRIORITY</a:t>
            </a:r>
            <a:r>
              <a:rPr lang="en-US" altLang="ko-KR" sz="2000" dirty="0">
                <a:latin typeface="+mn-ea"/>
                <a:ea typeface="+mn-ea"/>
              </a:rPr>
              <a:t>(=10)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ko-KR" altLang="en-US" sz="2000" dirty="0">
                <a:latin typeface="+mn-ea"/>
                <a:ea typeface="+mn-ea"/>
              </a:rPr>
              <a:t>디폴트 우선 순위 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Thread.NORM_PRIORITY</a:t>
            </a:r>
            <a:r>
              <a:rPr lang="en-US" altLang="ko-KR" sz="2000" dirty="0">
                <a:latin typeface="+mn-ea"/>
                <a:ea typeface="+mn-ea"/>
              </a:rPr>
              <a:t> (=5)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ko-KR" altLang="en-US" sz="2000" b="1" dirty="0">
                <a:latin typeface="+mn-ea"/>
                <a:ea typeface="+mn-ea"/>
              </a:rPr>
              <a:t/>
            </a:r>
            <a:br>
              <a:rPr lang="ko-KR" altLang="en-US" sz="2000" b="1" dirty="0">
                <a:latin typeface="+mn-ea"/>
                <a:ea typeface="+mn-ea"/>
              </a:rPr>
            </a:br>
            <a:r>
              <a:rPr lang="en-US" altLang="ko-KR" sz="2000" dirty="0" err="1">
                <a:latin typeface="+mn-ea"/>
                <a:ea typeface="+mn-ea"/>
              </a:rPr>
              <a:t>setPriority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en-US" altLang="ko-KR" sz="2000" dirty="0" err="1">
                <a:latin typeface="+mn-ea"/>
                <a:ea typeface="+mn-ea"/>
              </a:rPr>
              <a:t>int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newPriority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 err="1">
                <a:latin typeface="+mn-ea"/>
                <a:ea typeface="+mn-ea"/>
              </a:rPr>
              <a:t>int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getPriority</a:t>
            </a:r>
            <a:r>
              <a:rPr lang="en-US" altLang="ko-KR" sz="2000" dirty="0">
                <a:latin typeface="+mn-ea"/>
                <a:ea typeface="+mn-ea"/>
              </a:rPr>
              <a:t>()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ko-KR" altLang="en-US" sz="2000" dirty="0">
                <a:latin typeface="+mn-ea"/>
                <a:ea typeface="+mn-ea"/>
              </a:rPr>
              <a:t>우선 순위가 높은 </a:t>
            </a:r>
            <a:r>
              <a:rPr lang="en-US" altLang="ko-KR" sz="2000" dirty="0">
                <a:latin typeface="+mn-ea"/>
                <a:ea typeface="+mn-ea"/>
              </a:rPr>
              <a:t>thread</a:t>
            </a:r>
            <a:r>
              <a:rPr lang="ko-KR" altLang="en-US" sz="2000" dirty="0">
                <a:latin typeface="+mn-ea"/>
                <a:ea typeface="+mn-ea"/>
              </a:rPr>
              <a:t>는 </a:t>
            </a:r>
            <a:r>
              <a:rPr lang="en-US" altLang="ko-KR" sz="2000" dirty="0">
                <a:latin typeface="+mn-ea"/>
                <a:ea typeface="+mn-ea"/>
              </a:rPr>
              <a:t>CPU</a:t>
            </a:r>
            <a:r>
              <a:rPr lang="ko-KR" altLang="en-US" sz="2000" dirty="0">
                <a:latin typeface="+mn-ea"/>
                <a:ea typeface="+mn-ea"/>
              </a:rPr>
              <a:t>를 배분 받을 확률이 </a:t>
            </a:r>
            <a:r>
              <a:rPr lang="ko-KR" altLang="en-US" sz="2000" dirty="0" smtClean="0">
                <a:latin typeface="+mn-ea"/>
                <a:ea typeface="+mn-ea"/>
              </a:rPr>
              <a:t>높음</a:t>
            </a:r>
            <a:r>
              <a:rPr lang="ko-KR" altLang="en-US" sz="2000" dirty="0">
                <a:latin typeface="+mn-lt"/>
                <a:ea typeface="나눔고딕" pitchFamily="50" charset="-127"/>
              </a:rPr>
              <a:t/>
            </a:r>
            <a:br>
              <a:rPr lang="ko-KR" altLang="en-US" sz="2000" dirty="0">
                <a:latin typeface="+mn-lt"/>
                <a:ea typeface="나눔고딕" pitchFamily="50" charset="-127"/>
              </a:rPr>
            </a:br>
            <a:r>
              <a:rPr lang="en-US" altLang="ko-KR" sz="2000" dirty="0">
                <a:latin typeface="+mn-lt"/>
              </a:rPr>
              <a:t/>
            </a:r>
            <a:br>
              <a:rPr lang="en-US" altLang="ko-KR" sz="2000" dirty="0">
                <a:latin typeface="+mn-lt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다른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의 결과를 보고 진행해야 하는 일이 있는 경우 </a:t>
            </a:r>
            <a:r>
              <a:rPr lang="en-US" altLang="ko-KR" dirty="0" smtClean="0"/>
              <a:t>join()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join()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non-runnable </a:t>
            </a:r>
            <a:r>
              <a:rPr lang="ko-KR" altLang="en-US" dirty="0" smtClean="0"/>
              <a:t>상태가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081012" y="2561274"/>
            <a:ext cx="2185987" cy="5762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고딕" pitchFamily="50" charset="-127"/>
                <a:ea typeface="나눔고딕" pitchFamily="50" charset="-127"/>
              </a:rPr>
              <a:t>Thread1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049762" y="2545399"/>
            <a:ext cx="2185987" cy="5762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Thread2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216074" y="313753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216074" y="3642361"/>
            <a:ext cx="3887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7183237" y="3137536"/>
            <a:ext cx="0" cy="158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243062" y="4793299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260524" y="4866324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16074" y="3210561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나눔고딕" pitchFamily="50" charset="-127"/>
                <a:ea typeface="나눔고딕" pitchFamily="50" charset="-127"/>
              </a:rPr>
              <a:t>thread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265787" y="3210561"/>
            <a:ext cx="1214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나눔고딕" pitchFamily="50" charset="-127"/>
                <a:ea typeface="나눔고딕" pitchFamily="50" charset="-127"/>
              </a:rPr>
              <a:t>thread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997249" y="3281999"/>
            <a:ext cx="1216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나눔고딕" pitchFamily="50" charset="-127"/>
                <a:ea typeface="나눔고딕" pitchFamily="50" charset="-127"/>
              </a:rPr>
              <a:t>join( )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346749" y="4721861"/>
            <a:ext cx="1214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나눔고딕" pitchFamily="50" charset="-127"/>
                <a:ea typeface="나눔고딕" pitchFamily="50" charset="-127"/>
              </a:rPr>
              <a:t>dead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161974" y="4001136"/>
            <a:ext cx="2347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(Non-Runnable)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376412" y="4937761"/>
            <a:ext cx="1214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latin typeface="나눔고딕" pitchFamily="50" charset="-127"/>
                <a:ea typeface="나눔고딕" pitchFamily="50" charset="-127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interrupt()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 예외를 발생시키는 </a:t>
            </a:r>
            <a:r>
              <a:rPr lang="en-US" altLang="ko-KR" dirty="0" smtClean="0"/>
              <a:t>interrupt </a:t>
            </a:r>
            <a:r>
              <a:rPr lang="ko-KR" altLang="en-US" dirty="0" smtClean="0"/>
              <a:t>를 보냄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thread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join(), sleep(), wait()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의해 </a:t>
            </a:r>
            <a:r>
              <a:rPr lang="ko-KR" altLang="en-US" dirty="0" err="1" smtClean="0"/>
              <a:t>블럭킹</a:t>
            </a:r>
            <a:r>
              <a:rPr lang="ko-KR" altLang="en-US" dirty="0" smtClean="0"/>
              <a:t> 되었다면 </a:t>
            </a:r>
            <a:r>
              <a:rPr lang="en-US" altLang="ko-KR" dirty="0" smtClean="0"/>
              <a:t>interrupt</a:t>
            </a:r>
            <a:r>
              <a:rPr lang="ko-KR" altLang="en-US" dirty="0" smtClean="0"/>
              <a:t>에 의해 다시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상태가 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27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종료하기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데몬등</a:t>
            </a:r>
            <a:r>
              <a:rPr lang="ko-KR" altLang="en-US" dirty="0" smtClean="0"/>
              <a:t> 무한 반복하는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종료될 수 있도록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문을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Thread.stop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사용하지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3164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103</Words>
  <Application>Microsoft Office PowerPoint</Application>
  <PresentationFormat>사용자 지정</PresentationFormat>
  <Paragraphs>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표지</vt:lpstr>
      <vt:lpstr>속지</vt:lpstr>
      <vt:lpstr>PowerPoint 프레젠테이션</vt:lpstr>
      <vt:lpstr>02 Thread의 여러가지 메서드 활용</vt:lpstr>
      <vt:lpstr>Thread status  </vt:lpstr>
      <vt:lpstr>Thread 우선순위   Thread.MIN_PRIORITY(=1) ~  Thread.MAX_PRIORITY(=10) 디폴트 우선 순위 : Thread.NORM_PRIORITY (=5)   setPriority(int newPriority) int getPriority()   우선 순위가 높은 thread는 CPU를 배분 받을 확률이 높음       </vt:lpstr>
      <vt:lpstr>join() 메서드  다른 thread의 결과를 보고 진행해야 하는 일이 있는 경우 join() 메서드를 활용 join() 메서드를 호출한 thread가 non-runnable 상태가 됨        </vt:lpstr>
      <vt:lpstr>interrupt() 메서드  다른 thread에 예외를 발생시키는 interrupt 를 보냄  thread가 join(), sleep(), wait() 메서드에 의해 블럭킹 되었다면 interrupt에 의해 다시 runnable 상태가 될 수 있음     </vt:lpstr>
      <vt:lpstr>Thread 종료하기  데몬등 무한 반복하는 thread가 종료될 수 있도록 run() 메서드 내의 while 문을 활용  Thread.stop()은 사용하지 않음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202</cp:revision>
  <dcterms:created xsi:type="dcterms:W3CDTF">2018-11-30T07:55:16Z</dcterms:created>
  <dcterms:modified xsi:type="dcterms:W3CDTF">2019-09-29T05:48:06Z</dcterms:modified>
</cp:coreProperties>
</file>