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84" r:id="rId4"/>
    <p:sldId id="285" r:id="rId5"/>
    <p:sldId id="281" r:id="rId6"/>
    <p:sldId id="282" r:id="rId7"/>
    <p:sldId id="283" r:id="rId8"/>
    <p:sldId id="286" r:id="rId9"/>
    <p:sldId id="287" r:id="rId10"/>
    <p:sldId id="288" r:id="rId11"/>
    <p:sldId id="289" r:id="rId12"/>
    <p:sldId id="295" r:id="rId13"/>
    <p:sldId id="290" r:id="rId14"/>
    <p:sldId id="291" r:id="rId15"/>
    <p:sldId id="293" r:id="rId16"/>
    <p:sldId id="292" r:id="rId17"/>
    <p:sldId id="299" r:id="rId18"/>
    <p:sldId id="317" r:id="rId19"/>
    <p:sldId id="297" r:id="rId20"/>
    <p:sldId id="300" r:id="rId21"/>
    <p:sldId id="301" r:id="rId22"/>
    <p:sldId id="309" r:id="rId23"/>
    <p:sldId id="307" r:id="rId24"/>
    <p:sldId id="308" r:id="rId25"/>
    <p:sldId id="311" r:id="rId26"/>
    <p:sldId id="312" r:id="rId27"/>
    <p:sldId id="315" r:id="rId28"/>
    <p:sldId id="313" r:id="rId29"/>
    <p:sldId id="314" r:id="rId30"/>
    <p:sldId id="302" r:id="rId31"/>
    <p:sldId id="304" r:id="rId32"/>
    <p:sldId id="363" r:id="rId33"/>
    <p:sldId id="320" r:id="rId34"/>
    <p:sldId id="321" r:id="rId35"/>
    <p:sldId id="322" r:id="rId36"/>
    <p:sldId id="323" r:id="rId37"/>
    <p:sldId id="364" r:id="rId38"/>
    <p:sldId id="365" r:id="rId39"/>
    <p:sldId id="366" r:id="rId40"/>
    <p:sldId id="367" r:id="rId41"/>
    <p:sldId id="371" r:id="rId42"/>
    <p:sldId id="372" r:id="rId43"/>
    <p:sldId id="374" r:id="rId44"/>
    <p:sldId id="380" r:id="rId45"/>
    <p:sldId id="379" r:id="rId46"/>
    <p:sldId id="381" r:id="rId47"/>
    <p:sldId id="382" r:id="rId48"/>
    <p:sldId id="385" r:id="rId49"/>
    <p:sldId id="375" r:id="rId50"/>
    <p:sldId id="377" r:id="rId51"/>
    <p:sldId id="386" r:id="rId52"/>
    <p:sldId id="387" r:id="rId53"/>
    <p:sldId id="388" r:id="rId54"/>
    <p:sldId id="340" r:id="rId55"/>
    <p:sldId id="341" r:id="rId56"/>
    <p:sldId id="389" r:id="rId57"/>
    <p:sldId id="390" r:id="rId58"/>
    <p:sldId id="391" r:id="rId59"/>
    <p:sldId id="383" r:id="rId60"/>
    <p:sldId id="384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6" r:id="rId74"/>
    <p:sldId id="357" r:id="rId75"/>
    <p:sldId id="358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accounts-login-script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facebook-login/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jaredhanson/passport-facebook/blob/dcfc85d099206477235f9da389562f600df8c48f/lib/strategy.j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회원가입폼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views/accounts/join.ejs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로그인폼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views/accounts/login.ejs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357298"/>
            <a:ext cx="3357586" cy="2088977"/>
          </a:xfrm>
          <a:prstGeom prst="rect">
            <a:avLst/>
          </a:prstGeom>
        </p:spPr>
      </p:pic>
      <p:pic>
        <p:nvPicPr>
          <p:cNvPr id="6" name="그림 5" descr="패스워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4000504"/>
            <a:ext cx="6100284" cy="233858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2464579" y="3036091"/>
            <a:ext cx="257176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4942" y="2571744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로그인시 입력했던 값을</a:t>
            </a:r>
            <a:endParaRPr lang="en-US" altLang="ko-KR" dirty="0" smtClean="0"/>
          </a:p>
          <a:p>
            <a:r>
              <a:rPr lang="ko-KR" altLang="en-US" dirty="0" smtClean="0"/>
              <a:t>암호화해서 이미 암호화된</a:t>
            </a:r>
            <a:endParaRPr lang="en-US" altLang="ko-KR" dirty="0" smtClean="0"/>
          </a:p>
          <a:p>
            <a:r>
              <a:rPr lang="ko-KR" altLang="en-US" dirty="0" smtClean="0"/>
              <a:t>값이랑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암호화 모듈 작성</a:t>
            </a:r>
            <a:endParaRPr lang="en-US" altLang="ko-KR" dirty="0" smtClean="0"/>
          </a:p>
          <a:p>
            <a:r>
              <a:rPr lang="en-US" altLang="ko-KR" dirty="0" err="1" smtClean="0"/>
              <a:t>libs</a:t>
            </a:r>
            <a:r>
              <a:rPr lang="en-US" altLang="ko-KR" dirty="0" smtClean="0"/>
              <a:t>/passwordHash.js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패스워드 암호화에 대해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 모듈 </a:t>
            </a:r>
            <a:r>
              <a:rPr lang="en-US" altLang="ko-KR" sz="2000" dirty="0" smtClean="0"/>
              <a:t>crypto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저장시 패스워드를 암호화해서 기존의 암호를 관리자도 알 수 없게 하기 위함 </a:t>
            </a: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암호화</a:t>
            </a:r>
            <a:r>
              <a:rPr lang="en-US" altLang="ko-KR" sz="2000" dirty="0" smtClean="0"/>
              <a:t> )</a:t>
            </a:r>
          </a:p>
          <a:p>
            <a:r>
              <a:rPr lang="en-US" altLang="ko-KR" sz="2000" dirty="0" smtClean="0"/>
              <a:t>( </a:t>
            </a:r>
            <a:r>
              <a:rPr lang="ko-KR" altLang="en-US" sz="2000" dirty="0" smtClean="0"/>
              <a:t>기존 암호를 복원가능</a:t>
            </a:r>
            <a:r>
              <a:rPr lang="en-US" altLang="ko-KR" sz="2000" dirty="0" smtClean="0"/>
              <a:t>? = </a:t>
            </a:r>
            <a:r>
              <a:rPr lang="ko-KR" altLang="en-US" sz="2000" dirty="0" err="1" smtClean="0"/>
              <a:t>복호화가능</a:t>
            </a:r>
            <a:r>
              <a:rPr lang="en-US" altLang="ko-KR" sz="2000" dirty="0" smtClean="0"/>
              <a:t> )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r>
              <a:rPr lang="en-US" altLang="ko-KR" dirty="0" err="1" smtClean="0"/>
              <a:t>Ciper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Hmac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Ciper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평문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-&gt; </a:t>
            </a:r>
            <a:r>
              <a:rPr lang="ko-KR" altLang="en-US" sz="2700" dirty="0" smtClean="0"/>
              <a:t>암호문 </a:t>
            </a:r>
            <a:r>
              <a:rPr lang="en-US" altLang="ko-KR" sz="2700" dirty="0" smtClean="0"/>
              <a:t>-&gt; </a:t>
            </a:r>
            <a:r>
              <a:rPr lang="ko-KR" altLang="en-US" sz="2700" dirty="0" err="1" smtClean="0"/>
              <a:t>복호문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복호화</a:t>
            </a:r>
            <a:r>
              <a:rPr lang="ko-KR" altLang="en-US" sz="2700" dirty="0" smtClean="0"/>
              <a:t> 해서 암호를 복원가능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&lt;-&gt; </a:t>
            </a:r>
            <a:r>
              <a:rPr lang="en-US" altLang="ko-KR" sz="2700" dirty="0" err="1" smtClean="0"/>
              <a:t>Hmac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방식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복원불가능</a:t>
            </a:r>
            <a:r>
              <a:rPr lang="en-US" altLang="ko-KR" sz="2700" dirty="0" smtClean="0"/>
              <a:t> )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 descr="cryp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00438"/>
            <a:ext cx="8072494" cy="124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852" y="2071678"/>
            <a:ext cx="6796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에서 입력된 정보 </a:t>
            </a:r>
            <a:r>
              <a:rPr lang="en-US" altLang="ko-KR" dirty="0" smtClean="0"/>
              <a:t>+ salt </a:t>
            </a:r>
            <a:r>
              <a:rPr lang="ko-KR" altLang="en-US" dirty="0" smtClean="0"/>
              <a:t>로 아무 의미 없는 문자를 더한 후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sha512</a:t>
            </a:r>
            <a:r>
              <a:rPr lang="ko-KR" altLang="en-US" dirty="0" smtClean="0"/>
              <a:t>라는 암호화 기법으로 해시로 만들어서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1234 + 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 -&gt; sha512 -&gt; hash -&gt; base64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500063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PfdjA8bjgBvKBGfXTbPhU8NyToCecp/qbKBid6Y0voUguOssZpAoeJY475kPyBto6SoOWohJjHW0pZwz4n9M7A==</a:t>
            </a: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위와같이</a:t>
            </a:r>
            <a:r>
              <a:rPr lang="ko-KR" altLang="en-US" dirty="0" smtClean="0">
                <a:solidFill>
                  <a:schemeClr val="accent1"/>
                </a:solidFill>
              </a:rPr>
              <a:t> 암호화 성공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모듈설치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router passport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실패 </a:t>
            </a:r>
            <a:r>
              <a:rPr lang="en-US" altLang="ko-KR" dirty="0" smtClean="0"/>
              <a:t>flash </a:t>
            </a:r>
            <a:r>
              <a:rPr lang="ko-KR" altLang="en-US" dirty="0" smtClean="0"/>
              <a:t>메시지 적용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사용할 모듈 다운로드</a:t>
            </a:r>
            <a:endParaRPr lang="en-US" altLang="ko-KR" dirty="0" smtClean="0"/>
          </a:p>
          <a:p>
            <a:pPr fontAlgn="base"/>
            <a:endParaRPr lang="en-US" sz="2000" dirty="0" smtClean="0"/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express-session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passport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passport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다운로드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passport-local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local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방식으로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저장가능하게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 connect-flash</a:t>
            </a:r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로그인성공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or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실패시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flash message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사용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용 범용 인증 모듈</a:t>
            </a:r>
            <a:endParaRPr lang="en-US" altLang="ko-KR" dirty="0" smtClean="0"/>
          </a:p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각 모듈 </a:t>
            </a:r>
            <a:r>
              <a:rPr lang="ko-KR" altLang="en-US" sz="2000" dirty="0" err="1" smtClean="0"/>
              <a:t>셋팅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? </a:t>
            </a:r>
          </a:p>
          <a:p>
            <a:r>
              <a:rPr lang="ko-KR" altLang="en-US" sz="2200" dirty="0" err="1" smtClean="0"/>
              <a:t>서버측에</a:t>
            </a:r>
            <a:r>
              <a:rPr lang="ko-KR" altLang="en-US" sz="2200" dirty="0" smtClean="0"/>
              <a:t> 저장해서 인증 </a:t>
            </a:r>
            <a:r>
              <a:rPr lang="ko-KR" altLang="en-US" sz="2200" dirty="0" err="1" smtClean="0"/>
              <a:t>등에사용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000" dirty="0" err="1" smtClean="0"/>
              <a:t>app.use</a:t>
            </a:r>
            <a:r>
              <a:rPr lang="en-US" altLang="ko-KR" sz="2000" dirty="0" smtClean="0"/>
              <a:t>(session({</a:t>
            </a:r>
          </a:p>
          <a:p>
            <a:pPr>
              <a:buNone/>
            </a:pPr>
            <a:r>
              <a:rPr lang="en-US" altLang="ko-KR" sz="2000" dirty="0" smtClean="0"/>
              <a:t>    secret: '</a:t>
            </a:r>
            <a:r>
              <a:rPr lang="en-US" altLang="ko-KR" sz="2000" dirty="0" err="1" smtClean="0"/>
              <a:t>fastcampus</a:t>
            </a:r>
            <a:r>
              <a:rPr lang="en-US" altLang="ko-KR" sz="2000" dirty="0" smtClean="0"/>
              <a:t>',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쿠키임의변조 방지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resave: false,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세션을 언제나 저장할지 지정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saveUninitialized</a:t>
            </a:r>
            <a:r>
              <a:rPr lang="en-US" altLang="ko-KR" sz="2000" dirty="0" smtClean="0"/>
              <a:t>: true, 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세션이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저장되기전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uninitialized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상태로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만듬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cookie: {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maxAge</a:t>
            </a:r>
            <a:r>
              <a:rPr lang="en-US" altLang="ko-KR" sz="2000" dirty="0" smtClean="0"/>
              <a:t>: 2000 * 60 * 60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지속시간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2</a:t>
            </a:r>
            <a:r>
              <a:rPr lang="ko-KR" altLang="en-US" sz="2000" dirty="0" smtClean="0">
                <a:solidFill>
                  <a:schemeClr val="accent1"/>
                </a:solidFill>
              </a:rPr>
              <a:t>시간</a:t>
            </a:r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}));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정책작성 </a:t>
            </a:r>
            <a:endParaRPr lang="en-US" altLang="ko-KR" sz="2700" dirty="0" smtClean="0"/>
          </a:p>
          <a:p>
            <a:pPr marL="914400" lvl="1" indent="-514350"/>
            <a:r>
              <a:rPr lang="ko-KR" altLang="en-US" sz="2300" dirty="0" smtClean="0"/>
              <a:t>필드 및 </a:t>
            </a:r>
            <a:r>
              <a:rPr lang="en-US" altLang="ko-KR" sz="2300" dirty="0" smtClean="0"/>
              <a:t>passport </a:t>
            </a:r>
            <a:r>
              <a:rPr lang="ko-KR" altLang="en-US" sz="2300" dirty="0" err="1" smtClean="0"/>
              <a:t>콜백</a:t>
            </a:r>
            <a:r>
              <a:rPr lang="ko-KR" altLang="en-US" sz="2300" dirty="0" smtClean="0"/>
              <a:t> 인증부분작성</a:t>
            </a:r>
            <a:endParaRPr lang="en-US" altLang="ko-KR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serializeUser</a:t>
            </a:r>
            <a:r>
              <a:rPr lang="en-US" sz="2800" dirty="0" smtClean="0"/>
              <a:t>, </a:t>
            </a:r>
            <a:r>
              <a:rPr lang="en-US" sz="2800" dirty="0" err="1" smtClean="0"/>
              <a:t>deserializeUser</a:t>
            </a:r>
            <a:r>
              <a:rPr lang="en-US" sz="2800" dirty="0" smtClean="0"/>
              <a:t>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pPr marL="914400" lvl="1" indent="-514350"/>
            <a:r>
              <a:rPr lang="ko-KR" altLang="en-US" sz="2400" dirty="0" smtClean="0"/>
              <a:t>첫 로그인시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이후 조회 시 사용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router (  POST , GET ) </a:t>
            </a:r>
            <a:r>
              <a:rPr lang="ko-KR" altLang="en-US" sz="2700" dirty="0" smtClean="0"/>
              <a:t>적용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  </a:t>
            </a:r>
            <a:r>
              <a:rPr lang="ko-KR" altLang="en-US" dirty="0" smtClean="0"/>
              <a:t>정책적용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LocalStrategy</a:t>
            </a:r>
            <a:r>
              <a:rPr lang="en-US" altLang="ko-KR" sz="2000" dirty="0" smtClean="0"/>
              <a:t>? id, password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받아서 적용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패스포트포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857628"/>
            <a:ext cx="4927954" cy="2071702"/>
          </a:xfrm>
          <a:prstGeom prst="rect">
            <a:avLst/>
          </a:prstGeom>
        </p:spPr>
      </p:pic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643050"/>
            <a:ext cx="3214710" cy="200008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5400000">
            <a:off x="4179091" y="2607463"/>
            <a:ext cx="171451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500562" y="3000372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 descr="콜백작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4686647" cy="214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84" y="164305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아이디와 패스워드 일치하는 </a:t>
            </a:r>
            <a:r>
              <a:rPr lang="ko-KR" altLang="en-US" dirty="0" err="1" smtClean="0"/>
              <a:t>사용자있는지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607455" y="2035959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4786314" y="3571876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16" y="3214686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일치않할시</a:t>
            </a:r>
            <a:endParaRPr lang="en-US" altLang="ko-KR" dirty="0" smtClean="0"/>
          </a:p>
          <a:p>
            <a:r>
              <a:rPr lang="ko-KR" altLang="en-US" dirty="0" smtClean="0"/>
              <a:t>세션에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저장하지 않는다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0826" y="550070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존재할시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세션을 </a:t>
            </a:r>
            <a:r>
              <a:rPr lang="ko-KR" altLang="en-US" dirty="0" err="1" smtClean="0"/>
              <a:t>셋팅한다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214810" y="4214818"/>
            <a:ext cx="228601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로그인 첫수행시 실행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5" name="그림 4" descr="로그인펄스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86058"/>
            <a:ext cx="5859539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deserializeUser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로그아웃 전까지 </a:t>
            </a:r>
            <a:r>
              <a:rPr lang="ko-KR" altLang="en-US" dirty="0" err="1" smtClean="0"/>
              <a:t>조회할때마다</a:t>
            </a:r>
            <a:r>
              <a:rPr lang="ko-KR" altLang="en-US" dirty="0" smtClean="0"/>
              <a:t> 계속 진행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6" name="그림 5" descr="로그인가져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0"/>
            <a:ext cx="6271573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적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928934"/>
            <a:ext cx="5504608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req.logout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로그아웃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571744"/>
            <a:ext cx="4786346" cy="13165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 이후 사용 하고자 </a:t>
            </a:r>
            <a:r>
              <a:rPr lang="ko-KR" altLang="en-US" dirty="0" err="1" smtClean="0"/>
              <a:t>할땐</a:t>
            </a:r>
            <a:endParaRPr lang="en-US" altLang="ko-KR" dirty="0" smtClean="0"/>
          </a:p>
          <a:p>
            <a:r>
              <a:rPr lang="en-US" altLang="ko-KR" dirty="0" err="1" smtClean="0"/>
              <a:t>req.user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접근가능하다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000372"/>
            <a:ext cx="38862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router passport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router/accounts.js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실패 </a:t>
            </a:r>
            <a:r>
              <a:rPr lang="en-US" altLang="ko-KR" dirty="0" smtClean="0"/>
              <a:t>flash message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이하 실습하면서 진행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2000" dirty="0" smtClean="0">
              <a:hlinkClick r:id="rId2"/>
            </a:endParaRPr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https://nodejs.junyoung.me/account-join/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 목차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개발자 등록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appID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발급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소스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웹사이트에서 </a:t>
            </a:r>
            <a:r>
              <a:rPr lang="ko-KR" altLang="en-US" dirty="0" err="1" smtClean="0"/>
              <a:t>페이스북</a:t>
            </a:r>
            <a:endParaRPr lang="en-US" altLang="ko-KR" dirty="0" smtClean="0"/>
          </a:p>
          <a:p>
            <a:r>
              <a:rPr lang="ko-KR" altLang="en-US" dirty="0" smtClean="0"/>
              <a:t>로그인 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500438"/>
            <a:ext cx="264320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6314" y="1928802"/>
            <a:ext cx="2643206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928802"/>
            <a:ext cx="2643206" cy="70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7752" y="3500438"/>
            <a:ext cx="264320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4546" y="5072074"/>
            <a:ext cx="364333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29190" y="192880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r>
              <a:rPr lang="ko-KR" altLang="en-US" dirty="0" smtClean="0"/>
              <a:t>사이트에서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3643314"/>
            <a:ext cx="217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AccessToken</a:t>
            </a:r>
            <a:r>
              <a:rPr lang="ko-KR" altLang="en-US" dirty="0" smtClean="0"/>
              <a:t>및</a:t>
            </a:r>
            <a:endParaRPr lang="en-US" altLang="ko-KR" dirty="0" smtClean="0"/>
          </a:p>
          <a:p>
            <a:r>
              <a:rPr lang="en-US" altLang="ko-KR" dirty="0" smtClean="0"/>
              <a:t>Refresh Token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357187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토큰으로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</a:t>
            </a:r>
            <a:endParaRPr lang="en-US" altLang="ko-KR" dirty="0" smtClean="0"/>
          </a:p>
          <a:p>
            <a:r>
              <a:rPr lang="ko-KR" altLang="en-US" dirty="0" smtClean="0"/>
              <a:t>사용자 정보요청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5214950"/>
            <a:ext cx="300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페이스북에서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callbackUrl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내 사이트로 다시 이동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57554" y="221455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3500430" y="2857496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28992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435768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개발자 등록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https://developers.facebook.com/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처음 등록자는 다음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로 진행</a:t>
            </a:r>
            <a:endParaRPr lang="en-US" altLang="ko-KR" dirty="0" smtClean="0"/>
          </a:p>
          <a:p>
            <a:r>
              <a:rPr lang="ko-KR" altLang="en-US" dirty="0" smtClean="0"/>
              <a:t>기본 등록자는 </a:t>
            </a:r>
            <a:r>
              <a:rPr lang="en-US" altLang="ko-KR" dirty="0" smtClean="0"/>
              <a:t>44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1026" name="Picture 2" descr="C:\Users\biz-park\Desktop\pp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620265" cy="385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3074" name="Picture 2" descr="C:\Users\biz-park\Desktop\pp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335712" cy="430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098" name="Picture 2" descr="C:\Users\biz-park\Desktop\pp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71678"/>
            <a:ext cx="4686300" cy="40100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5984" y="1500174"/>
            <a:ext cx="45005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정보 작성하고 등록</a:t>
            </a:r>
            <a:endParaRPr lang="ko-KR" altLang="en-US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인증관련 모듈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5122" name="Picture 2" descr="C:\Users\biz-park\Desktop\pp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928934"/>
            <a:ext cx="4581525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6146" name="Picture 2" descr="C:\Users\biz-park\Desktop\pp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6764337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7170" name="Picture 2" descr="C:\Users\biz-park\Desktop\pp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5229225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2786058"/>
            <a:ext cx="486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대시</a:t>
            </a:r>
            <a:r>
              <a:rPr lang="ko-KR" altLang="en-US" sz="3000" dirty="0" smtClean="0"/>
              <a:t> 보드 진입 후 </a:t>
            </a:r>
            <a:endParaRPr lang="en-US" altLang="ko-KR" sz="3000" dirty="0" smtClean="0"/>
          </a:p>
          <a:p>
            <a:r>
              <a:rPr lang="en-US" altLang="ko-KR" sz="3000" dirty="0" smtClean="0"/>
              <a:t>48PPT</a:t>
            </a:r>
            <a:r>
              <a:rPr lang="ko-KR" altLang="en-US" sz="3000" dirty="0" smtClean="0"/>
              <a:t>로 이동 후 잠시 대기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등록 기존 사용자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12290" name="Picture 2" descr="C:\Users\biz-park\Desktop\ppt\기존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763148" cy="4471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13314" name="Picture 2" descr="C:\Users\biz-park\Desktop\ppt\기존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5229225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대시보드</a:t>
            </a:r>
            <a:r>
              <a:rPr lang="ko-KR" altLang="en-US" dirty="0" smtClean="0"/>
              <a:t> 진입하면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1026" name="Picture 2" descr="C:\Users\biz-park\Desktop\ppt\대기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7059952" cy="39576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4931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/>
              <a:t>Facebook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로그인 설정 클릭</a:t>
            </a:r>
            <a:endParaRPr lang="ko-KR" altLang="en-US" sz="3000" dirty="0"/>
          </a:p>
        </p:txBody>
      </p:sp>
      <p:pic>
        <p:nvPicPr>
          <p:cNvPr id="2050" name="Picture 2" descr="C:\Users\biz-park\Desktop\ppt\클릭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428868"/>
            <a:ext cx="3752850" cy="329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페이지 구현</a:t>
            </a:r>
            <a:endParaRPr lang="en-US" altLang="ko-KR" dirty="0" smtClean="0"/>
          </a:p>
          <a:p>
            <a:r>
              <a:rPr lang="ko-KR" altLang="en-US" dirty="0" smtClean="0"/>
              <a:t>로그인 구현</a:t>
            </a:r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3074" name="Picture 2" descr="C:\Users\biz-park\Desktop\ppt\웹클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107363" cy="3600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pic>
        <p:nvPicPr>
          <p:cNvPr id="4098" name="Picture 2" descr="C:\Users\biz-park\Desktop\ppt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6502392" cy="3851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14480" y="157161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http://localhost:3000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rot="5400000">
            <a:off x="1697703" y="2886415"/>
            <a:ext cx="2130998" cy="24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save -&gt;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pic>
        <p:nvPicPr>
          <p:cNvPr id="5122" name="Picture 2" descr="C:\Users\biz-park\Desktop\ppt\sa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0463" y="2501900"/>
            <a:ext cx="26289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대시보드</a:t>
            </a:r>
            <a:r>
              <a:rPr lang="ko-KR" altLang="en-US" dirty="0" smtClean="0"/>
              <a:t> 기본설정 클릭</a:t>
            </a:r>
            <a:endParaRPr lang="ko-KR" altLang="en-US" dirty="0"/>
          </a:p>
        </p:txBody>
      </p:sp>
      <p:pic>
        <p:nvPicPr>
          <p:cNvPr id="6146" name="Picture 2" descr="C:\Users\biz-park\Desktop\ppt\기본설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5300667" cy="3611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기본정보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앱도메인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localhost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앱도메인입력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357430"/>
            <a:ext cx="5601593" cy="41433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플랫폼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웹사이트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웹사이트추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357430"/>
            <a:ext cx="6500858" cy="407621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http://localhost:3000/</a:t>
            </a:r>
            <a:endParaRPr lang="en-US" altLang="ko-KR" sz="2000" dirty="0" smtClean="0"/>
          </a:p>
          <a:p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4786346" cy="288224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 클릭</a:t>
            </a:r>
            <a:endParaRPr lang="ko-KR" altLang="en-US" dirty="0"/>
          </a:p>
        </p:txBody>
      </p:sp>
      <p:pic>
        <p:nvPicPr>
          <p:cNvPr id="7170" name="Picture 2" descr="C:\Users\biz-park\Desktop\ppt\다시클릭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5143536" cy="407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http://localhost:3000/auth/facebook/callback</a:t>
            </a:r>
            <a:endParaRPr lang="ko-KR" altLang="en-US" sz="2000" dirty="0"/>
          </a:p>
        </p:txBody>
      </p:sp>
      <p:pic>
        <p:nvPicPr>
          <p:cNvPr id="8194" name="Picture 2" descr="C:\Users\biz-park\Desktop\ppt\유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71744"/>
            <a:ext cx="4643470" cy="3549049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3428992" y="3071810"/>
            <a:ext cx="17859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앱검수</a:t>
            </a:r>
            <a:endParaRPr lang="ko-KR" altLang="en-US" dirty="0"/>
          </a:p>
        </p:txBody>
      </p:sp>
      <p:pic>
        <p:nvPicPr>
          <p:cNvPr id="14339" name="Picture 3" descr="C:\Users\biz-park\Desktop\ppt\검수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5926136" cy="3652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회원가입페이지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accounts router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암호화 모듈 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아무거나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15362" name="Picture 2" descr="C:\Users\biz-park\Desktop\ppt\앱검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4229100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코드 추출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app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500306"/>
            <a:ext cx="6459769" cy="396125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상단이미지를 바꾸려면</a:t>
            </a:r>
            <a:endParaRPr lang="ko-KR" altLang="en-US" dirty="0"/>
          </a:p>
        </p:txBody>
      </p:sp>
      <p:pic>
        <p:nvPicPr>
          <p:cNvPr id="4" name="그림 3" descr="로그인이미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571744"/>
            <a:ext cx="4285671" cy="378619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아이콘 업로드</a:t>
            </a:r>
            <a:endParaRPr lang="ko-KR" altLang="en-US" dirty="0"/>
          </a:p>
        </p:txBody>
      </p:sp>
      <p:pic>
        <p:nvPicPr>
          <p:cNvPr id="4" name="그림 3" descr="앱아이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357430"/>
            <a:ext cx="4291469" cy="417085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로그인클릭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페이지 이동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인증성공후</a:t>
            </a:r>
            <a:r>
              <a:rPr lang="ko-KR" altLang="en-US" dirty="0" smtClean="0"/>
              <a:t> 토큰 발행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토큰으로 </a:t>
            </a:r>
            <a:r>
              <a:rPr lang="en-US" altLang="ko-KR" dirty="0" smtClean="0"/>
              <a:t>profile </a:t>
            </a:r>
            <a:r>
              <a:rPr lang="ko-KR" altLang="en-US" dirty="0" smtClean="0"/>
              <a:t>정보 요청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profile </a:t>
            </a:r>
            <a:r>
              <a:rPr lang="ko-KR" altLang="en-US" dirty="0" smtClean="0"/>
              <a:t>정보와 함께 내 사이트로 이동</a:t>
            </a:r>
            <a:r>
              <a:rPr lang="en-US" altLang="ko-KR" dirty="0" smtClean="0"/>
              <a:t>( call </a:t>
            </a:r>
            <a:r>
              <a:rPr lang="en-US" altLang="ko-KR" dirty="0" err="1" smtClean="0"/>
              <a:t>backurl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 =&gt; </a:t>
            </a:r>
            <a:r>
              <a:rPr lang="ko-KR" altLang="en-US" sz="2000" dirty="0" smtClean="0"/>
              <a:t>인증링크생성</a:t>
            </a:r>
            <a:endParaRPr lang="en-US" altLang="ko-KR" sz="2000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/callback =&gt; </a:t>
            </a:r>
            <a:r>
              <a:rPr lang="ko-KR" altLang="en-US" sz="2000" dirty="0" err="1" smtClean="0"/>
              <a:t>아이디입력후</a:t>
            </a:r>
            <a:r>
              <a:rPr lang="ko-KR" altLang="en-US" sz="2000" dirty="0" smtClean="0"/>
              <a:t> 이동</a:t>
            </a:r>
            <a:endParaRPr lang="en-US" altLang="ko-KR" sz="2000" dirty="0" smtClean="0"/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/success =&gt; </a:t>
            </a:r>
            <a:r>
              <a:rPr lang="ko-KR" altLang="en-US" sz="2000" dirty="0" err="1" smtClean="0"/>
              <a:t>콜백이</a:t>
            </a:r>
            <a:r>
              <a:rPr lang="ko-KR" altLang="en-US" sz="2000" dirty="0" smtClean="0"/>
              <a:t> 받아서 성공이동</a:t>
            </a:r>
          </a:p>
          <a:p>
            <a:r>
              <a:rPr lang="en-US" altLang="ko-KR" sz="2000" dirty="0" smtClean="0"/>
              <a:t>GET /auth/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/fail =&gt; </a:t>
            </a:r>
            <a:r>
              <a:rPr lang="ko-KR" altLang="en-US" sz="2000" dirty="0" err="1" smtClean="0"/>
              <a:t>콜백이</a:t>
            </a:r>
            <a:r>
              <a:rPr lang="ko-KR" altLang="en-US" sz="2000" dirty="0" smtClean="0"/>
              <a:t> 받아서 실패하면 이쪽</a:t>
            </a:r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>
                <a:hlinkClick r:id="rId2"/>
              </a:rPr>
              <a:t>https://nodejs.junyoung.me/facebook-login/</a:t>
            </a:r>
            <a:endParaRPr lang="en-US" altLang="ko-KR" sz="2700" dirty="0" smtClean="0"/>
          </a:p>
          <a:p>
            <a:r>
              <a:rPr lang="ko-KR" altLang="en-US" sz="2700" dirty="0" smtClean="0"/>
              <a:t>위 주소에서 구현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구현법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FacebookStrategy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인증링크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callback</a:t>
            </a:r>
            <a:r>
              <a:rPr lang="ko-KR" altLang="en-US" dirty="0" smtClean="0"/>
              <a:t>받는 페이지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성공후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FacebookStrategy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appID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SecretID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인증후</a:t>
            </a:r>
            <a:r>
              <a:rPr lang="ko-KR" altLang="en-US" sz="2000" dirty="0" smtClean="0"/>
              <a:t> 이동할 링크</a:t>
            </a:r>
            <a:endParaRPr lang="en-US" altLang="ko-KR" sz="2000" dirty="0" smtClean="0"/>
          </a:p>
          <a:p>
            <a:r>
              <a:rPr lang="ko-KR" altLang="en-US" sz="2000" dirty="0" smtClean="0"/>
              <a:t>받을 필드 생성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str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500306"/>
            <a:ext cx="6773221" cy="196242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아이디는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필드로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존재하면 회원가입</a:t>
            </a:r>
            <a:endParaRPr lang="en-US" altLang="ko-KR" sz="2000" dirty="0" smtClean="0"/>
          </a:p>
          <a:p>
            <a:r>
              <a:rPr lang="ko-KR" altLang="en-US" sz="2000" dirty="0" smtClean="0"/>
              <a:t>그렇지 않으면 저장</a:t>
            </a:r>
            <a:endParaRPr lang="en-US" altLang="ko-KR" sz="2000" dirty="0" smtClean="0"/>
          </a:p>
          <a:p>
            <a:r>
              <a:rPr lang="ko-KR" altLang="en-US" sz="2000" dirty="0" smtClean="0"/>
              <a:t>이후 세션등록은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동일</a:t>
            </a:r>
            <a:endParaRPr lang="ko-KR" altLang="en-US" sz="2000" dirty="0"/>
          </a:p>
        </p:txBody>
      </p:sp>
      <p:pic>
        <p:nvPicPr>
          <p:cNvPr id="4" name="그림 3" descr="콜백구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214422"/>
            <a:ext cx="6325483" cy="3000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1 .</a:t>
            </a: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/models/UserModel.js</a:t>
            </a:r>
          </a:p>
          <a:p>
            <a:pPr>
              <a:buNone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700" dirty="0" smtClean="0"/>
              <a:t>필드 </a:t>
            </a:r>
            <a:endParaRPr lang="en-US" altLang="ko-KR" sz="27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created_at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profile </a:t>
            </a:r>
            <a:r>
              <a:rPr lang="ko-KR" altLang="en-US" dirty="0" err="1" smtClean="0"/>
              <a:t>리턴인자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https://github.com/jaredhanson/passport-facebook/blob/dcfc85d099206477235f9da389562f600df8c48f/lib/strategy.js#L162-L165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rjs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071942"/>
            <a:ext cx="5748658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인증 링크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err="1" smtClean="0"/>
              <a:t>이메일을</a:t>
            </a:r>
            <a:r>
              <a:rPr lang="ko-KR" altLang="en-US" sz="2000" dirty="0" smtClean="0"/>
              <a:t> 받는 권한 추가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링크생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643182"/>
            <a:ext cx="6392168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</a:p>
          <a:p>
            <a:endParaRPr lang="en-US" sz="2000" dirty="0" smtClean="0"/>
          </a:p>
          <a:p>
            <a:r>
              <a:rPr lang="en-US" sz="2000" dirty="0" smtClean="0"/>
              <a:t>scope: ['</a:t>
            </a:r>
            <a:r>
              <a:rPr lang="en-US" sz="2000" dirty="0" err="1" smtClean="0"/>
              <a:t>user_friends</a:t>
            </a:r>
            <a:r>
              <a:rPr lang="en-US" sz="2000" dirty="0" smtClean="0"/>
              <a:t>', '</a:t>
            </a:r>
            <a:r>
              <a:rPr lang="en-US" sz="2000" dirty="0" err="1" smtClean="0"/>
              <a:t>manage_pages</a:t>
            </a:r>
            <a:r>
              <a:rPr lang="en-US" sz="2000" dirty="0" smtClean="0"/>
              <a:t>']</a:t>
            </a:r>
          </a:p>
          <a:p>
            <a:r>
              <a:rPr lang="ko-KR" altLang="en-US" sz="2000" dirty="0" smtClean="0"/>
              <a:t>친구리스트 </a:t>
            </a:r>
            <a:r>
              <a:rPr lang="ko-KR" altLang="en-US" sz="2000" dirty="0" err="1" smtClean="0"/>
              <a:t>글작성</a:t>
            </a:r>
            <a:r>
              <a:rPr lang="ko-KR" altLang="en-US" sz="2000" dirty="0" smtClean="0"/>
              <a:t> 권한 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scope</a:t>
            </a:r>
            <a:r>
              <a:rPr lang="ko-KR" altLang="en-US" sz="2000" dirty="0" err="1" smtClean="0"/>
              <a:t>배열안에</a:t>
            </a:r>
            <a:r>
              <a:rPr lang="ko-KR" altLang="en-US" sz="2000" dirty="0" smtClean="0"/>
              <a:t> 정책안에서 추가한다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항목선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857364"/>
            <a:ext cx="6086974" cy="406640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페이스북에서</a:t>
            </a:r>
            <a:r>
              <a:rPr lang="ko-KR" altLang="en-US" dirty="0" smtClean="0"/>
              <a:t> 인증 </a:t>
            </a:r>
            <a:r>
              <a:rPr lang="ko-KR" altLang="en-US" dirty="0" err="1" smtClean="0"/>
              <a:t>성공후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콜백콜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928934"/>
            <a:ext cx="6392897" cy="196704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/auth/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/success</a:t>
            </a:r>
          </a:p>
          <a:p>
            <a:r>
              <a:rPr lang="en-US" altLang="ko-KR" dirty="0" smtClean="0"/>
              <a:t>GET /auth/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/fail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성공실패 각각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 . account router</a:t>
            </a:r>
          </a:p>
          <a:p>
            <a:r>
              <a:rPr lang="en-US" altLang="ko-KR" dirty="0" smtClean="0"/>
              <a:t>app.js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routes/accounts.js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GET /accounts/join </a:t>
            </a:r>
            <a:r>
              <a:rPr lang="ko-KR" altLang="en-US" sz="2400" dirty="0" err="1" smtClean="0"/>
              <a:t>가입폼</a:t>
            </a:r>
            <a:endParaRPr lang="en-US" altLang="ko-KR" sz="2400" dirty="0" smtClean="0"/>
          </a:p>
          <a:p>
            <a:r>
              <a:rPr lang="en-US" altLang="ko-KR" sz="2400" dirty="0" smtClean="0"/>
              <a:t>POST /accounts/join </a:t>
            </a:r>
            <a:r>
              <a:rPr lang="ko-KR" altLang="en-US" sz="2400" dirty="0" smtClean="0"/>
              <a:t>사용자 저장</a:t>
            </a:r>
            <a:endParaRPr lang="en-US" altLang="ko-KR" sz="2400" dirty="0" smtClean="0"/>
          </a:p>
          <a:p>
            <a:r>
              <a:rPr lang="en-US" altLang="ko-KR" sz="2400" dirty="0" smtClean="0"/>
              <a:t>GET /accounts/login </a:t>
            </a:r>
            <a:r>
              <a:rPr lang="ko-KR" altLang="en-US" sz="2400" dirty="0" err="1" smtClean="0"/>
              <a:t>로그인폼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786</Words>
  <Application>Microsoft Office PowerPoint</Application>
  <PresentationFormat>화면 슬라이드 쇼(4:3)</PresentationFormat>
  <Paragraphs>326</Paragraphs>
  <Slides>75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Office 테마</vt:lpstr>
      <vt:lpstr>Node.js 1일차</vt:lpstr>
      <vt:lpstr>목차</vt:lpstr>
      <vt:lpstr>슬라이드 3</vt:lpstr>
      <vt:lpstr>passport</vt:lpstr>
      <vt:lpstr>passport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  <vt:lpstr>페이스북 로그인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548</cp:revision>
  <dcterms:created xsi:type="dcterms:W3CDTF">2016-12-03T07:49:29Z</dcterms:created>
  <dcterms:modified xsi:type="dcterms:W3CDTF">2017-11-29T09:28:02Z</dcterms:modified>
</cp:coreProperties>
</file>