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3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9" r:id="rId12"/>
    <p:sldId id="290" r:id="rId13"/>
    <p:sldId id="291" r:id="rId14"/>
    <p:sldId id="294" r:id="rId15"/>
    <p:sldId id="295" r:id="rId16"/>
    <p:sldId id="296" r:id="rId17"/>
    <p:sldId id="297" r:id="rId18"/>
    <p:sldId id="298" r:id="rId19"/>
    <p:sldId id="299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5E2FF"/>
    <a:srgbClr val="F31C4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10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커리어 성장을 위한 최고의 실무교육 아카데미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6381328"/>
            <a:ext cx="1296144" cy="28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날짜 개체 틀 2"/>
          <p:cNvSpPr>
            <a:spLocks noGrp="1"/>
          </p:cNvSpPr>
          <p:nvPr>
            <p:ph type="dt" sz="half" idx="10"/>
          </p:nvPr>
        </p:nvSpPr>
        <p:spPr>
          <a:xfrm>
            <a:off x="7164288" y="6356350"/>
            <a:ext cx="2133600" cy="365125"/>
          </a:xfrm>
        </p:spPr>
        <p:txBody>
          <a:bodyPr/>
          <a:lstStyle>
            <a:lvl1pPr algn="ctr">
              <a:defRPr b="1"/>
            </a:lvl1pPr>
          </a:lstStyle>
          <a:p>
            <a:fld id="{BE51CA39-0188-4816-A2DA-971D0143A733}" type="datetimeFigureOut">
              <a:rPr lang="ko-KR" altLang="en-US" smtClean="0"/>
              <a:pPr/>
              <a:t>2017-07-29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-5010" y="967012"/>
            <a:ext cx="9149010" cy="45719"/>
          </a:xfrm>
          <a:prstGeom prst="rect">
            <a:avLst/>
          </a:prstGeom>
          <a:solidFill>
            <a:srgbClr val="65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5010" y="0"/>
            <a:ext cx="9149010" cy="9807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79512" y="-81136"/>
            <a:ext cx="8229600" cy="114300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4835" y="221075"/>
            <a:ext cx="597642" cy="597642"/>
          </a:xfrm>
          <a:prstGeom prst="rect">
            <a:avLst/>
          </a:prstGeom>
        </p:spPr>
      </p:pic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961231" y="1773238"/>
            <a:ext cx="7221538" cy="40322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20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606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1CA39-0188-4816-A2DA-971D0143A733}" type="datetimeFigureOut">
              <a:rPr lang="ko-KR" altLang="en-US" smtClean="0"/>
              <a:pPr/>
              <a:t>2017-07-29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79712" y="7158483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5000" dirty="0"/>
              <a:t>Node.js 1</a:t>
            </a:r>
            <a:r>
              <a:rPr lang="ko-KR" altLang="en-US" sz="5000" dirty="0"/>
              <a:t>일차</a:t>
            </a:r>
          </a:p>
        </p:txBody>
      </p:sp>
      <p:pic>
        <p:nvPicPr>
          <p:cNvPr id="1026" name="Picture 2" descr="http://cdn.www.fastcampus.co.kr/wp-content/uploads/2016/11/courseimg_nodereac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65119" y="702414"/>
            <a:ext cx="3413760" cy="341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64079" y="3732064"/>
            <a:ext cx="40158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/>
              <a:t>Node.js</a:t>
            </a:r>
            <a:r>
              <a:rPr lang="ko-KR" altLang="en-US"/>
              <a:t>와 </a:t>
            </a:r>
            <a:r>
              <a:rPr lang="en-US" altLang="ko-KR"/>
              <a:t>React</a:t>
            </a:r>
            <a:r>
              <a:rPr lang="ko-KR" altLang="en-US"/>
              <a:t>로</a:t>
            </a:r>
            <a:endParaRPr lang="en-US" altLang="ko-KR"/>
          </a:p>
          <a:p>
            <a:r>
              <a:rPr lang="ko-KR" altLang="en-US"/>
              <a:t>구현하는 웹서비스 개발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21" y="5189382"/>
            <a:ext cx="2618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박준영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tech@agcweb.co.kr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socket.io </a:t>
            </a:r>
            <a:r>
              <a:rPr lang="ko-KR" altLang="en-US" dirty="0" smtClean="0"/>
              <a:t>작동방식</a:t>
            </a:r>
            <a:endParaRPr lang="en-US" altLang="ko-KR" dirty="0" smtClean="0"/>
          </a:p>
          <a:p>
            <a:r>
              <a:rPr lang="en-US" altLang="ko-KR" sz="2000" dirty="0" err="1" smtClean="0"/>
              <a:t>websocket</a:t>
            </a:r>
            <a:r>
              <a:rPr lang="ko-KR" altLang="en-US" sz="2000" dirty="0" smtClean="0"/>
              <a:t>지원하는 브라우저에서는 그대로 사용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그렇지 않은 브라우저에서는 </a:t>
            </a:r>
            <a:r>
              <a:rPr lang="en-US" altLang="ko-KR" sz="2000" dirty="0" smtClean="0"/>
              <a:t>( IE9</a:t>
            </a:r>
            <a:r>
              <a:rPr lang="ko-KR" altLang="en-US" sz="2000" dirty="0" smtClean="0"/>
              <a:t>이하</a:t>
            </a:r>
            <a:r>
              <a:rPr lang="en-US" altLang="ko-KR" sz="2000" dirty="0" smtClean="0"/>
              <a:t> )</a:t>
            </a:r>
          </a:p>
          <a:p>
            <a:r>
              <a:rPr lang="ko-KR" altLang="en-US" sz="2000" dirty="0" smtClean="0"/>
              <a:t>플래시가 설치되어있으면 플래시로</a:t>
            </a:r>
            <a:endParaRPr lang="en-US" altLang="ko-KR" sz="2000" dirty="0" smtClean="0"/>
          </a:p>
          <a:p>
            <a:r>
              <a:rPr lang="en-US" sz="2000" dirty="0" err="1" smtClean="0"/>
              <a:t>ajax</a:t>
            </a:r>
            <a:r>
              <a:rPr lang="ko-KR" altLang="en-US" sz="2000" dirty="0" smtClean="0"/>
              <a:t>로 중간중간마다 체크하거나</a:t>
            </a:r>
            <a:endParaRPr lang="en-US" altLang="ko-KR" sz="2000" dirty="0" smtClean="0"/>
          </a:p>
          <a:p>
            <a:r>
              <a:rPr lang="en-US" sz="2000" dirty="0" err="1" smtClean="0"/>
              <a:t>iframe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또는 </a:t>
            </a:r>
            <a:r>
              <a:rPr lang="en-US" altLang="ko-KR" sz="2000" dirty="0" smtClean="0"/>
              <a:t>streaming</a:t>
            </a:r>
            <a:r>
              <a:rPr lang="ko-KR" altLang="en-US" sz="2000" dirty="0" smtClean="0"/>
              <a:t>등으로 실행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작동흐름</a:t>
            </a:r>
            <a:endParaRPr lang="en-US" altLang="ko-KR" dirty="0" smtClean="0"/>
          </a:p>
          <a:p>
            <a:endParaRPr lang="en-US" altLang="ko-KR" dirty="0" smtClean="0"/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ko-KR" altLang="en-US" sz="2000" dirty="0" err="1" smtClean="0"/>
              <a:t>웹페이지</a:t>
            </a:r>
            <a:r>
              <a:rPr lang="ko-KR" altLang="en-US" sz="2000" dirty="0" smtClean="0"/>
              <a:t> 접속</a:t>
            </a:r>
            <a:endParaRPr lang="en-US" altLang="ko-KR" sz="2000" dirty="0" smtClean="0"/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ko-KR" altLang="en-US" sz="2000" dirty="0" smtClean="0"/>
              <a:t>클라이언트 </a:t>
            </a: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socket = </a:t>
            </a:r>
            <a:r>
              <a:rPr lang="en-US" altLang="ko-KR" sz="2000" dirty="0" err="1" smtClean="0"/>
              <a:t>io</a:t>
            </a:r>
            <a:r>
              <a:rPr lang="en-US" altLang="ko-KR" sz="2000" dirty="0" smtClean="0"/>
              <a:t>(); </a:t>
            </a:r>
            <a:r>
              <a:rPr lang="ko-KR" altLang="en-US" sz="2000" dirty="0" smtClean="0"/>
              <a:t>로</a:t>
            </a:r>
            <a:endParaRPr lang="en-US" altLang="ko-KR" sz="2000" dirty="0" smtClean="0"/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ko-KR" altLang="en-US" sz="2000" dirty="0" smtClean="0"/>
              <a:t>서버와 연결관계를 맺음</a:t>
            </a:r>
            <a:endParaRPr lang="en-US" altLang="ko-KR" sz="2000" dirty="0" smtClean="0"/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ko-KR" altLang="en-US" sz="2000" dirty="0" smtClean="0"/>
              <a:t>서버에 이벤트로 </a:t>
            </a:r>
            <a:r>
              <a:rPr lang="en-US" altLang="ko-KR" sz="2000" dirty="0" smtClean="0"/>
              <a:t>emit</a:t>
            </a: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ko-KR" altLang="en-US" sz="2000" dirty="0" smtClean="0"/>
              <a:t>전체 클라이언트에 메시지전달</a:t>
            </a:r>
            <a:endParaRPr lang="en-US" altLang="ko-KR" sz="20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작동 흐름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142976" y="3429000"/>
            <a:ext cx="1500198" cy="15001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6643702" y="3429000"/>
            <a:ext cx="1500198" cy="1500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000364" y="3571876"/>
            <a:ext cx="350046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85852" y="2928934"/>
            <a:ext cx="281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서버로 전달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socket.emit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29256" y="3000372"/>
            <a:ext cx="2619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메시지 받음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socket.on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29256" y="5214950"/>
            <a:ext cx="304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사용자로 전달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socket.emit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85852" y="5143512"/>
            <a:ext cx="2619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메시지 받음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socket.on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rot="10800000">
            <a:off x="3000364" y="4714884"/>
            <a:ext cx="350046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16200000" flipH="1">
            <a:off x="2678893" y="4107661"/>
            <a:ext cx="4143404" cy="71438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85984" y="2428868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00B0F0"/>
                </a:solidFill>
              </a:rPr>
              <a:t>Clinet</a:t>
            </a:r>
            <a:r>
              <a:rPr lang="en-US" altLang="ko-KR" b="1" dirty="0" smtClean="0">
                <a:solidFill>
                  <a:srgbClr val="00B0F0"/>
                </a:solidFill>
              </a:rPr>
              <a:t> Side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57884" y="2428868"/>
            <a:ext cx="142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B0F0"/>
                </a:solidFill>
              </a:rPr>
              <a:t>Server Side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코드설명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err="1" smtClean="0"/>
              <a:t>서버측</a:t>
            </a:r>
            <a:r>
              <a:rPr lang="ko-KR" altLang="en-US" dirty="0" smtClean="0"/>
              <a:t> 코드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err="1" smtClean="0"/>
              <a:t>클라이언트측</a:t>
            </a:r>
            <a:r>
              <a:rPr lang="ko-KR" altLang="en-US" dirty="0" smtClean="0"/>
              <a:t> 코드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4282" y="1214422"/>
            <a:ext cx="5179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클라이언트에서 </a:t>
            </a:r>
            <a:r>
              <a:rPr lang="en-US" altLang="ko-KR" dirty="0" smtClean="0"/>
              <a:t>socket </a:t>
            </a:r>
            <a:r>
              <a:rPr lang="ko-KR" altLang="en-US" dirty="0" err="1" smtClean="0"/>
              <a:t>요청시</a:t>
            </a:r>
            <a:r>
              <a:rPr lang="ko-KR" altLang="en-US" dirty="0" smtClean="0"/>
              <a:t> 전달할 사항 표시</a:t>
            </a:r>
            <a:endParaRPr lang="en-US" altLang="ko-KR" dirty="0" smtClean="0"/>
          </a:p>
          <a:p>
            <a:r>
              <a:rPr lang="en-US" altLang="ko-KR" dirty="0" smtClean="0"/>
              <a:t>connection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28728" y="5214950"/>
            <a:ext cx="3810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socket.on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메시지를 받아서</a:t>
            </a:r>
            <a:endParaRPr lang="en-US" altLang="ko-KR" dirty="0" smtClean="0"/>
          </a:p>
          <a:p>
            <a:r>
              <a:rPr lang="en-US" altLang="ko-KR" dirty="0" err="1" smtClean="0"/>
              <a:t>io.emit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전체 메시지로 보낸다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 descr="C:\Users\biz-park\Desktop\ppt\채팅11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571744"/>
            <a:ext cx="6125680" cy="20717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err="1" smtClean="0"/>
              <a:t>io.emit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나에게도 보내고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</a:t>
            </a:r>
            <a:r>
              <a:rPr lang="ko-KR" altLang="en-US" dirty="0" err="1" smtClean="0"/>
              <a:t>접속자</a:t>
            </a:r>
            <a:r>
              <a:rPr lang="ko-KR" altLang="en-US" dirty="0" smtClean="0"/>
              <a:t> 전체에게도 보낸다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  ( </a:t>
            </a:r>
            <a:r>
              <a:rPr lang="en-US" altLang="ko-KR" dirty="0" err="1" smtClean="0"/>
              <a:t>io</a:t>
            </a:r>
            <a:r>
              <a:rPr lang="en-US" altLang="ko-KR" dirty="0" smtClean="0"/>
              <a:t>  == </a:t>
            </a:r>
            <a:r>
              <a:rPr lang="en-US" altLang="ko-KR" dirty="0" err="1" smtClean="0"/>
              <a:t>io.sockets</a:t>
            </a:r>
            <a:r>
              <a:rPr lang="en-US" altLang="ko-KR" dirty="0" smtClean="0"/>
              <a:t> )</a:t>
            </a:r>
          </a:p>
          <a:p>
            <a:r>
              <a:rPr lang="en-US" altLang="ko-KR" dirty="0" err="1" smtClean="0"/>
              <a:t>socket.emit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나를 제외하고 보낸다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클라이언트측</a:t>
            </a:r>
            <a:r>
              <a:rPr lang="ko-KR" altLang="en-US" dirty="0" smtClean="0"/>
              <a:t> 코드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서버에서 메시지가 오면</a:t>
            </a:r>
            <a:endParaRPr lang="en-US" altLang="ko-KR" dirty="0" smtClean="0"/>
          </a:p>
          <a:p>
            <a:r>
              <a:rPr lang="ko-KR" altLang="en-US" dirty="0" smtClean="0"/>
              <a:t>해당메시지를 뿌려준다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 descr="소켓emi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224" y="2071678"/>
            <a:ext cx="7668360" cy="121444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회원간의 채팅구현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en-US" altLang="ko-KR" dirty="0" smtClean="0"/>
          </a:p>
          <a:p>
            <a:endParaRPr lang="en-US" altLang="ko-K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err="1" smtClean="0"/>
              <a:t>서버측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socket </a:t>
            </a:r>
            <a:r>
              <a:rPr lang="ko-KR" altLang="en-US" sz="2000" dirty="0" err="1" smtClean="0"/>
              <a:t>이벤트시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passport</a:t>
            </a:r>
            <a:r>
              <a:rPr lang="ko-KR" altLang="en-US" sz="2000" dirty="0" smtClean="0"/>
              <a:t>로그인 정보에 접근하도록 </a:t>
            </a:r>
            <a:r>
              <a:rPr lang="ko-KR" altLang="en-US" sz="2000" dirty="0" err="1" smtClean="0"/>
              <a:t>미들웨어</a:t>
            </a:r>
            <a:r>
              <a:rPr lang="ko-KR" altLang="en-US" sz="2000" dirty="0" smtClean="0"/>
              <a:t> 작성</a:t>
            </a:r>
            <a:endParaRPr lang="en-US" altLang="ko-KR" sz="2000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/>
              <a:t>채팅페이지 접속 </a:t>
            </a:r>
            <a:r>
              <a:rPr lang="en-US" altLang="ko-KR" sz="2000" dirty="0" smtClean="0"/>
              <a:t>or </a:t>
            </a:r>
            <a:r>
              <a:rPr lang="ko-KR" altLang="en-US" sz="2000" dirty="0" err="1" smtClean="0"/>
              <a:t>이탈시</a:t>
            </a:r>
            <a:r>
              <a:rPr lang="ko-KR" altLang="en-US" sz="2000" dirty="0" smtClean="0"/>
              <a:t> 회원리스트 갱신 </a:t>
            </a:r>
            <a:r>
              <a:rPr lang="en-US" altLang="ko-KR" sz="2000" dirty="0" smtClean="0"/>
              <a:t>( </a:t>
            </a:r>
            <a:r>
              <a:rPr lang="ko-KR" altLang="en-US" sz="2000" dirty="0" err="1" smtClean="0"/>
              <a:t>서버측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클라이언트측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둘다구현</a:t>
            </a:r>
            <a:r>
              <a:rPr lang="en-US" altLang="ko-KR" sz="2000" dirty="0" smtClean="0"/>
              <a:t> )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 smtClean="0"/>
              <a:t>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채팅구현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2700" dirty="0" smtClean="0"/>
              <a:t>socket </a:t>
            </a:r>
            <a:r>
              <a:rPr lang="ko-KR" altLang="en-US" sz="2700" dirty="0" smtClean="0"/>
              <a:t>에서 </a:t>
            </a:r>
            <a:r>
              <a:rPr lang="en-US" altLang="ko-KR" sz="2700" dirty="0" smtClean="0"/>
              <a:t>passport </a:t>
            </a:r>
            <a:r>
              <a:rPr lang="ko-KR" altLang="en-US" sz="2700" dirty="0" err="1" smtClean="0"/>
              <a:t>접근가능하도록</a:t>
            </a:r>
            <a:endParaRPr lang="en-US" altLang="ko-KR" sz="2700" dirty="0" smtClean="0"/>
          </a:p>
          <a:p>
            <a:r>
              <a:rPr lang="ko-KR" altLang="en-US" sz="2700" dirty="0" err="1" smtClean="0"/>
              <a:t>미들웨어</a:t>
            </a:r>
            <a:r>
              <a:rPr lang="ko-KR" altLang="en-US" sz="2700" dirty="0" smtClean="0"/>
              <a:t> 생성</a:t>
            </a:r>
            <a:endParaRPr lang="en-US" altLang="ko-KR" sz="2700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000" dirty="0" err="1" smtClean="0"/>
              <a:t>app.io.use</a:t>
            </a:r>
            <a:r>
              <a:rPr lang="en-US" altLang="ko-KR" sz="2000" dirty="0" smtClean="0"/>
              <a:t>(function(socket, next){</a:t>
            </a:r>
          </a:p>
          <a:p>
            <a:pPr>
              <a:buNone/>
            </a:pPr>
            <a:r>
              <a:rPr lang="en-US" altLang="ko-KR" sz="2000" dirty="0" smtClean="0"/>
              <a:t>  </a:t>
            </a:r>
            <a:r>
              <a:rPr lang="en-US" altLang="ko-KR" sz="2000" dirty="0" err="1" smtClean="0"/>
              <a:t>sessionMiddleWare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socket.request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socket.request.res</a:t>
            </a:r>
            <a:r>
              <a:rPr lang="en-US" altLang="ko-KR" sz="2000" dirty="0" smtClean="0"/>
              <a:t>, next);</a:t>
            </a:r>
          </a:p>
          <a:p>
            <a:pPr>
              <a:buNone/>
            </a:pPr>
            <a:r>
              <a:rPr lang="en-US" altLang="ko-KR" sz="2000" dirty="0" smtClean="0"/>
              <a:t>});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passport </a:t>
            </a:r>
            <a:r>
              <a:rPr lang="ko-KR" altLang="en-US" dirty="0" smtClean="0"/>
              <a:t>유저를 </a:t>
            </a:r>
            <a:r>
              <a:rPr lang="ko-KR" altLang="en-US" dirty="0" err="1" smtClean="0"/>
              <a:t>가져올시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session = </a:t>
            </a:r>
            <a:r>
              <a:rPr lang="en-US" altLang="ko-KR" dirty="0" err="1" smtClean="0"/>
              <a:t>socket.request.session.passport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socket.request.session.passport.user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err="1" smtClean="0"/>
              <a:t>로</a:t>
            </a:r>
            <a:r>
              <a:rPr lang="ko-KR" altLang="en-US" dirty="0" smtClean="0"/>
              <a:t> 접근가능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서버측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소켓접속시</a:t>
            </a:r>
            <a:r>
              <a:rPr lang="ko-KR" altLang="en-US" dirty="0" smtClean="0"/>
              <a:t> 사용자 정보 갱신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채팅방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접속시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채팅방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종료시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채팅 메시지 보내는 경우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2200" dirty="0" smtClean="0"/>
          </a:p>
          <a:p>
            <a:pPr>
              <a:buNone/>
            </a:pPr>
            <a:r>
              <a:rPr lang="en-US" altLang="ko-KR" sz="2400" dirty="0" smtClean="0"/>
              <a:t>1. </a:t>
            </a:r>
            <a:r>
              <a:rPr lang="ko-KR" altLang="en-US" sz="2400" dirty="0" err="1" smtClean="0"/>
              <a:t>소켓접속시</a:t>
            </a:r>
            <a:r>
              <a:rPr lang="ko-KR" altLang="en-US" sz="2400" dirty="0" smtClean="0"/>
              <a:t> 사용자 정보 갱신</a:t>
            </a:r>
            <a:endParaRPr lang="en-US" altLang="ko-KR" sz="2400" dirty="0" smtClean="0"/>
          </a:p>
          <a:p>
            <a:pPr>
              <a:buNone/>
            </a:pPr>
            <a:endParaRPr lang="en-US" altLang="ko-KR" sz="2200" dirty="0" smtClean="0"/>
          </a:p>
          <a:p>
            <a:pPr>
              <a:buNone/>
            </a:pPr>
            <a:r>
              <a:rPr lang="en-US" altLang="ko-KR" sz="2200" dirty="0" err="1" smtClean="0"/>
              <a:t>userList</a:t>
            </a:r>
            <a:r>
              <a:rPr lang="ko-KR" altLang="en-US" sz="2200" dirty="0" smtClean="0"/>
              <a:t>에 내 정보가 없으면 삽입</a:t>
            </a:r>
            <a:endParaRPr lang="en-US" altLang="ko-KR" sz="2200" dirty="0" smtClean="0"/>
          </a:p>
          <a:p>
            <a:pPr>
              <a:buNone/>
            </a:pPr>
            <a:endParaRPr lang="en-US" altLang="ko-KR" sz="2200" dirty="0" smtClean="0"/>
          </a:p>
          <a:p>
            <a:pPr>
              <a:buNone/>
            </a:pPr>
            <a:r>
              <a:rPr lang="en-US" altLang="ko-KR" sz="2000" dirty="0" smtClean="0"/>
              <a:t>if(</a:t>
            </a:r>
            <a:r>
              <a:rPr lang="en-US" altLang="ko-KR" sz="2000" dirty="0" err="1" smtClean="0"/>
              <a:t>userList.indexOf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user.username</a:t>
            </a:r>
            <a:r>
              <a:rPr lang="en-US" altLang="ko-KR" sz="2000" dirty="0" smtClean="0"/>
              <a:t>) === -1){</a:t>
            </a:r>
          </a:p>
          <a:p>
            <a:pPr>
              <a:buNone/>
            </a:pP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userList.push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user.username</a:t>
            </a:r>
            <a:r>
              <a:rPr lang="en-US" altLang="ko-KR" sz="2000" dirty="0" smtClean="0"/>
              <a:t>);</a:t>
            </a:r>
          </a:p>
          <a:p>
            <a:pPr>
              <a:buNone/>
            </a:pPr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채팅방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접속시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err="1" smtClean="0"/>
              <a:t>io.emit</a:t>
            </a:r>
            <a:r>
              <a:rPr lang="en-US" altLang="ko-KR" dirty="0" smtClean="0"/>
              <a:t>('join', </a:t>
            </a:r>
            <a:r>
              <a:rPr lang="en-US" altLang="ko-KR" dirty="0" err="1" smtClean="0"/>
              <a:t>userList</a:t>
            </a:r>
            <a:r>
              <a:rPr lang="en-US" altLang="ko-KR" dirty="0" smtClean="0"/>
              <a:t>);</a:t>
            </a:r>
          </a:p>
          <a:p>
            <a:r>
              <a:rPr lang="ko-KR" altLang="en-US" dirty="0" smtClean="0"/>
              <a:t>사용자 리스트 반환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채팅방</a:t>
            </a:r>
            <a:r>
              <a:rPr lang="ko-KR" altLang="en-US" dirty="0" smtClean="0"/>
              <a:t> 나갈 시</a:t>
            </a:r>
            <a:endParaRPr lang="en-US" altLang="ko-KR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내 정보 삭제하고</a:t>
            </a:r>
            <a:endParaRPr lang="en-US" altLang="ko-KR" sz="2000" dirty="0" smtClean="0"/>
          </a:p>
          <a:p>
            <a:r>
              <a:rPr lang="ko-KR" altLang="en-US" sz="2000" dirty="0" smtClean="0"/>
              <a:t>사용자리스트 반환</a:t>
            </a:r>
            <a:endParaRPr lang="en-US" altLang="ko-KR" sz="2000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200" dirty="0" err="1" smtClean="0"/>
              <a:t>socket.on</a:t>
            </a:r>
            <a:r>
              <a:rPr lang="en-US" altLang="ko-KR" sz="2200" dirty="0" smtClean="0"/>
              <a:t>('disconnect', function(){            </a:t>
            </a:r>
          </a:p>
          <a:p>
            <a:pPr>
              <a:buNone/>
            </a:pPr>
            <a:r>
              <a:rPr lang="en-US" altLang="ko-KR" sz="2200" dirty="0" smtClean="0"/>
              <a:t>    </a:t>
            </a:r>
            <a:r>
              <a:rPr lang="en-US" altLang="ko-KR" sz="2200" dirty="0" err="1" smtClean="0"/>
              <a:t>userList.removeByValue</a:t>
            </a:r>
            <a:r>
              <a:rPr lang="en-US" altLang="ko-KR" sz="2200" dirty="0" smtClean="0"/>
              <a:t>(</a:t>
            </a:r>
            <a:r>
              <a:rPr lang="en-US" altLang="ko-KR" sz="2200" dirty="0" err="1" smtClean="0"/>
              <a:t>user.username</a:t>
            </a:r>
            <a:r>
              <a:rPr lang="en-US" altLang="ko-KR" sz="2200" dirty="0" smtClean="0"/>
              <a:t>);</a:t>
            </a:r>
          </a:p>
          <a:p>
            <a:pPr>
              <a:buNone/>
            </a:pPr>
            <a:r>
              <a:rPr lang="en-US" altLang="ko-KR" sz="2200" dirty="0" smtClean="0"/>
              <a:t>    </a:t>
            </a:r>
            <a:r>
              <a:rPr lang="en-US" altLang="ko-KR" sz="2200" dirty="0" err="1" smtClean="0"/>
              <a:t>io.emit</a:t>
            </a:r>
            <a:r>
              <a:rPr lang="en-US" altLang="ko-KR" sz="2200" dirty="0" smtClean="0"/>
              <a:t>('leave', </a:t>
            </a:r>
            <a:r>
              <a:rPr lang="en-US" altLang="ko-KR" sz="2200" dirty="0" err="1" smtClean="0"/>
              <a:t>userList</a:t>
            </a:r>
            <a:r>
              <a:rPr lang="en-US" altLang="ko-KR" sz="2200" dirty="0" smtClean="0"/>
              <a:t>);</a:t>
            </a:r>
          </a:p>
          <a:p>
            <a:pPr>
              <a:buNone/>
            </a:pPr>
            <a:r>
              <a:rPr lang="en-US" altLang="ko-KR" sz="2200" dirty="0" smtClean="0"/>
              <a:t>});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채팅메시지 보내는 경우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000" dirty="0" err="1" smtClean="0"/>
              <a:t>socket.on</a:t>
            </a:r>
            <a:r>
              <a:rPr lang="en-US" altLang="ko-KR" sz="2000" dirty="0" smtClean="0"/>
              <a:t>('chat message', function(data){</a:t>
            </a:r>
          </a:p>
          <a:p>
            <a:pPr>
              <a:buNone/>
            </a:pP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io.emit</a:t>
            </a:r>
            <a:r>
              <a:rPr lang="en-US" altLang="ko-KR" sz="2000" dirty="0" smtClean="0"/>
              <a:t>('chat message', { message : </a:t>
            </a:r>
            <a:r>
              <a:rPr lang="en-US" altLang="ko-KR" sz="2000" dirty="0" err="1" smtClean="0"/>
              <a:t>data.message</a:t>
            </a:r>
            <a:r>
              <a:rPr lang="en-US" altLang="ko-KR" sz="2000" dirty="0" smtClean="0"/>
              <a:t> , username : </a:t>
            </a:r>
            <a:r>
              <a:rPr lang="en-US" altLang="ko-KR" sz="2000" dirty="0" err="1" smtClean="0"/>
              <a:t>user.username</a:t>
            </a:r>
            <a:r>
              <a:rPr lang="en-US" altLang="ko-KR" sz="2000" dirty="0" smtClean="0"/>
              <a:t> });</a:t>
            </a:r>
          </a:p>
          <a:p>
            <a:pPr>
              <a:buNone/>
            </a:pPr>
            <a:r>
              <a:rPr lang="en-US" altLang="ko-KR" sz="2000" dirty="0" smtClean="0"/>
              <a:t>});</a:t>
            </a:r>
          </a:p>
          <a:p>
            <a:r>
              <a:rPr lang="ko-KR" altLang="en-US" sz="2000" dirty="0" smtClean="0"/>
              <a:t>사용자 명과 메시지 같이 반환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클라이언트 소스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700" dirty="0" err="1" smtClean="0"/>
              <a:t>updateUserList</a:t>
            </a:r>
            <a:endParaRPr lang="en-US" altLang="ko-KR" sz="2700" dirty="0" smtClean="0"/>
          </a:p>
          <a:p>
            <a:r>
              <a:rPr lang="ko-KR" altLang="en-US" sz="2700" dirty="0" err="1" smtClean="0"/>
              <a:t>접속시</a:t>
            </a:r>
            <a:endParaRPr lang="en-US" altLang="ko-KR" sz="2700" dirty="0" smtClean="0"/>
          </a:p>
          <a:p>
            <a:r>
              <a:rPr lang="ko-KR" altLang="en-US" sz="2700" dirty="0" err="1" smtClean="0"/>
              <a:t>방이탈시</a:t>
            </a:r>
            <a:endParaRPr lang="en-US" altLang="ko-KR" sz="2700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updateUserList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유저 정보를 인자로 받는다</a:t>
            </a:r>
            <a:endParaRPr lang="en-US" altLang="ko-KR" dirty="0" smtClean="0"/>
          </a:p>
          <a:p>
            <a:r>
              <a:rPr lang="ko-KR" altLang="en-US" dirty="0" smtClean="0"/>
              <a:t>해당 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유저리스트를 업데이트한다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 descr="유저리스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428868"/>
            <a:ext cx="5983096" cy="12144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Node.js</a:t>
            </a:r>
            <a:r>
              <a:rPr lang="ko-KR" altLang="en-US" dirty="0" smtClean="0"/>
              <a:t>용 소켓프로그래밍 지원</a:t>
            </a:r>
            <a:endParaRPr lang="en-US" altLang="ko-KR" dirty="0" smtClean="0"/>
          </a:p>
          <a:p>
            <a:r>
              <a:rPr lang="ko-KR" altLang="en-US" dirty="0" smtClean="0"/>
              <a:t>서버와의 양방향 통신</a:t>
            </a:r>
            <a:endParaRPr lang="en-US" altLang="ko-KR" dirty="0" smtClean="0"/>
          </a:p>
          <a:p>
            <a:r>
              <a:rPr lang="ko-KR" altLang="en-US" dirty="0" err="1" smtClean="0"/>
              <a:t>클라이트와</a:t>
            </a:r>
            <a:r>
              <a:rPr lang="ko-KR" altLang="en-US" dirty="0" smtClean="0"/>
              <a:t> 서버와 연결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접속시</a:t>
            </a:r>
            <a:endParaRPr lang="en-US" altLang="ko-KR" dirty="0" smtClean="0"/>
          </a:p>
          <a:p>
            <a:r>
              <a:rPr lang="ko-KR" altLang="en-US" dirty="0" smtClean="0"/>
              <a:t>데이터를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함수로 넘긴다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700" dirty="0" err="1" smtClean="0"/>
              <a:t>socket.on</a:t>
            </a:r>
            <a:r>
              <a:rPr lang="en-US" altLang="ko-KR" sz="2700" dirty="0" smtClean="0"/>
              <a:t>('join', function(data){</a:t>
            </a:r>
          </a:p>
          <a:p>
            <a:pPr>
              <a:buNone/>
            </a:pPr>
            <a:r>
              <a:rPr lang="en-US" altLang="ko-KR" sz="2700" dirty="0" smtClean="0"/>
              <a:t>	</a:t>
            </a:r>
            <a:r>
              <a:rPr lang="en-US" altLang="ko-KR" sz="2700" dirty="0" err="1" smtClean="0"/>
              <a:t>updateUserList</a:t>
            </a:r>
            <a:r>
              <a:rPr lang="en-US" altLang="ko-KR" sz="2700" dirty="0" smtClean="0"/>
              <a:t>(data);</a:t>
            </a:r>
          </a:p>
          <a:p>
            <a:pPr>
              <a:buNone/>
            </a:pPr>
            <a:r>
              <a:rPr lang="en-US" altLang="ko-KR" sz="2700" dirty="0" smtClean="0"/>
              <a:t>});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이탈시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700" dirty="0" err="1" smtClean="0"/>
              <a:t>socket.on</a:t>
            </a:r>
            <a:r>
              <a:rPr lang="en-US" altLang="ko-KR" sz="2700" dirty="0" smtClean="0"/>
              <a:t>('leave', function(data){</a:t>
            </a:r>
          </a:p>
          <a:p>
            <a:pPr>
              <a:buNone/>
            </a:pPr>
            <a:r>
              <a:rPr lang="en-US" altLang="ko-KR" sz="2700" dirty="0" smtClean="0"/>
              <a:t>   </a:t>
            </a:r>
            <a:r>
              <a:rPr lang="en-US" altLang="ko-KR" sz="2700" dirty="0" err="1" smtClean="0"/>
              <a:t>updateUserList</a:t>
            </a:r>
            <a:r>
              <a:rPr lang="en-US" altLang="ko-KR" sz="2700" dirty="0" smtClean="0"/>
              <a:t>(data);</a:t>
            </a:r>
          </a:p>
          <a:p>
            <a:pPr>
              <a:buNone/>
            </a:pPr>
            <a:r>
              <a:rPr lang="en-US" altLang="ko-KR" sz="2700" dirty="0" smtClean="0"/>
              <a:t>});</a:t>
            </a:r>
            <a:endParaRPr lang="ko-KR" altLang="en-US" sz="27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기타 </a:t>
            </a:r>
            <a:r>
              <a:rPr lang="en-US" altLang="ko-KR" dirty="0" err="1" smtClean="0"/>
              <a:t>api</a:t>
            </a:r>
            <a:endParaRPr lang="en-US" altLang="ko-KR" dirty="0" smtClean="0"/>
          </a:p>
          <a:p>
            <a:r>
              <a:rPr lang="en-US" altLang="ko-KR" dirty="0" smtClean="0"/>
              <a:t>Room – </a:t>
            </a:r>
            <a:r>
              <a:rPr lang="ko-KR" altLang="en-US" dirty="0" err="1" smtClean="0"/>
              <a:t>채팅방기능</a:t>
            </a:r>
            <a:endParaRPr lang="en-US" altLang="ko-KR" dirty="0" smtClean="0"/>
          </a:p>
          <a:p>
            <a:r>
              <a:rPr lang="ko-KR" altLang="en-US" dirty="0" smtClean="0"/>
              <a:t>귓속말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socket.join</a:t>
            </a:r>
            <a:r>
              <a:rPr lang="en-US" altLang="ko-KR" dirty="0" smtClean="0"/>
              <a:t>(‘</a:t>
            </a:r>
            <a:r>
              <a:rPr lang="ko-KR" altLang="en-US" dirty="0" err="1" smtClean="0"/>
              <a:t>방이름</a:t>
            </a:r>
            <a:r>
              <a:rPr lang="en-US" altLang="ko-KR" dirty="0" smtClean="0"/>
              <a:t>’)</a:t>
            </a:r>
          </a:p>
          <a:p>
            <a:pPr>
              <a:buNone/>
            </a:pPr>
            <a:r>
              <a:rPr lang="ko-KR" altLang="en-US" sz="2000" dirty="0" smtClean="0"/>
              <a:t>방으로 조인</a:t>
            </a:r>
            <a:endParaRPr lang="en-US" altLang="ko-KR" sz="2000" dirty="0" smtClean="0"/>
          </a:p>
          <a:p>
            <a:pPr>
              <a:buNone/>
            </a:pPr>
            <a:r>
              <a:rPr lang="en-US" sz="2000" dirty="0" err="1" smtClean="0"/>
              <a:t>io.to</a:t>
            </a:r>
            <a:r>
              <a:rPr lang="en-US" sz="2000" dirty="0" smtClean="0"/>
              <a:t>('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방이름</a:t>
            </a:r>
            <a:r>
              <a:rPr lang="en-US" sz="2000" dirty="0" smtClean="0"/>
              <a:t>').emit(); </a:t>
            </a:r>
          </a:p>
          <a:p>
            <a:pPr>
              <a:buNone/>
            </a:pPr>
            <a:r>
              <a:rPr lang="ko-KR" altLang="en-US" sz="2000" dirty="0" smtClean="0"/>
              <a:t>또는 </a:t>
            </a:r>
            <a:r>
              <a:rPr lang="en-US" sz="2000" dirty="0" err="1" smtClean="0"/>
              <a:t>io.in</a:t>
            </a:r>
            <a:endParaRPr lang="en-US" sz="2000" dirty="0" smtClean="0"/>
          </a:p>
          <a:p>
            <a:pPr>
              <a:buNone/>
            </a:pPr>
            <a:r>
              <a:rPr lang="ko-KR" altLang="en-US" sz="2000" dirty="0" err="1" smtClean="0"/>
              <a:t>해당방에</a:t>
            </a:r>
            <a:r>
              <a:rPr lang="ko-KR" altLang="en-US" sz="2000" dirty="0" smtClean="0"/>
              <a:t> 이벤트 전파</a:t>
            </a:r>
            <a:endParaRPr lang="en-US" altLang="ko-KR" sz="2000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socket.leave</a:t>
            </a:r>
            <a:r>
              <a:rPr lang="en-US" altLang="ko-KR" dirty="0" smtClean="0"/>
              <a:t>(‘</a:t>
            </a:r>
            <a:r>
              <a:rPr lang="ko-KR" altLang="en-US" dirty="0" err="1" smtClean="0"/>
              <a:t>방이름</a:t>
            </a:r>
            <a:r>
              <a:rPr lang="en-US" altLang="ko-KR" dirty="0" smtClean="0"/>
              <a:t>’)</a:t>
            </a:r>
            <a:endParaRPr lang="ko-KR" altLang="en-US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700" dirty="0" smtClean="0"/>
              <a:t>귓속말</a:t>
            </a:r>
            <a:endParaRPr lang="en-US" altLang="ko-KR" sz="2700" dirty="0" smtClean="0"/>
          </a:p>
          <a:p>
            <a:pPr>
              <a:buNone/>
            </a:pPr>
            <a:r>
              <a:rPr lang="ko-KR" altLang="en-US" dirty="0" smtClean="0"/>
              <a:t>  </a:t>
            </a:r>
            <a:r>
              <a:rPr lang="ko-KR" altLang="en-US" sz="2000" dirty="0" smtClean="0"/>
              <a:t>클라이언트에서 넘겨주거나 </a:t>
            </a:r>
            <a:r>
              <a:rPr lang="en-US" altLang="ko-KR" sz="2000" dirty="0" smtClean="0"/>
              <a:t>or </a:t>
            </a:r>
            <a:r>
              <a:rPr lang="ko-KR" altLang="en-US" sz="2000" dirty="0" smtClean="0"/>
              <a:t>서버  측에서 상대소켓아이디를 알아냄</a:t>
            </a:r>
            <a:endParaRPr lang="en-US" altLang="ko-KR" sz="2000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sz="2000" dirty="0" err="1" smtClean="0"/>
              <a:t>io.sockets</a:t>
            </a:r>
            <a:r>
              <a:rPr lang="en-US" sz="2000" dirty="0" smtClean="0"/>
              <a:t>[socket.id]</a:t>
            </a:r>
          </a:p>
          <a:p>
            <a:pPr>
              <a:buNone/>
            </a:pPr>
            <a:r>
              <a:rPr lang="ko-KR" altLang="en-US" sz="2000" dirty="0" smtClean="0"/>
              <a:t>귓속말 전파</a:t>
            </a:r>
            <a:endParaRPr lang="en-US" altLang="ko-KR" sz="2000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ex) </a:t>
            </a:r>
            <a:r>
              <a:rPr lang="ko-KR" altLang="en-US" dirty="0" err="1" smtClean="0"/>
              <a:t>단방향으로</a:t>
            </a:r>
            <a:r>
              <a:rPr lang="ko-KR" altLang="en-US" dirty="0" smtClean="0"/>
              <a:t> 구현한 채팅 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ajax</a:t>
            </a:r>
            <a:r>
              <a:rPr lang="en-US" altLang="ko-KR" dirty="0" smtClean="0"/>
              <a:t> 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714480" y="3286124"/>
            <a:ext cx="1571636" cy="15716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786446" y="3286124"/>
            <a:ext cx="1571636" cy="15716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71670" y="38576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86512" y="38576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서버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571868" y="3643314"/>
            <a:ext cx="20717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28992" y="2786058"/>
            <a:ext cx="2414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초마다 </a:t>
            </a:r>
            <a:r>
              <a:rPr lang="en-US" altLang="ko-KR" dirty="0" err="1" smtClean="0"/>
              <a:t>ajax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</a:t>
            </a:r>
            <a:endParaRPr lang="en-US" altLang="ko-KR" dirty="0" smtClean="0"/>
          </a:p>
          <a:p>
            <a:r>
              <a:rPr lang="ko-KR" altLang="en-US" dirty="0" smtClean="0"/>
              <a:t>채팅이 있는지 체크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rot="10800000">
            <a:off x="3643306" y="4429132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28992" y="4714884"/>
            <a:ext cx="2440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ajax</a:t>
            </a:r>
            <a:r>
              <a:rPr lang="ko-KR" altLang="en-US" dirty="0" smtClean="0"/>
              <a:t>요청에 대해 응답</a:t>
            </a:r>
            <a:endParaRPr lang="en-US" altLang="ko-KR" dirty="0" smtClean="0"/>
          </a:p>
          <a:p>
            <a:r>
              <a:rPr lang="en-US" altLang="ko-KR" dirty="0" smtClean="0"/>
              <a:t>client</a:t>
            </a:r>
            <a:r>
              <a:rPr lang="ko-KR" altLang="en-US" dirty="0" smtClean="0"/>
              <a:t>페이지 채팅반영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양방향 채팅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4071934" y="3500438"/>
            <a:ext cx="1428760" cy="135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571604" y="3643314"/>
            <a:ext cx="1285884" cy="12858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18" y="42148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000628" y="1571612"/>
            <a:ext cx="1285884" cy="12858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86446" y="5143512"/>
            <a:ext cx="1285884" cy="12858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5" idx="6"/>
            <a:endCxn id="4" idx="2"/>
          </p:cNvCxnSpPr>
          <p:nvPr/>
        </p:nvCxnSpPr>
        <p:spPr>
          <a:xfrm flipV="1">
            <a:off x="2857488" y="4179099"/>
            <a:ext cx="1214446" cy="10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5"/>
            <a:endCxn id="9" idx="1"/>
          </p:cNvCxnSpPr>
          <p:nvPr/>
        </p:nvCxnSpPr>
        <p:spPr>
          <a:xfrm rot="16200000" flipH="1">
            <a:off x="5296688" y="4653754"/>
            <a:ext cx="672840" cy="683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8" idx="4"/>
            <a:endCxn id="4" idx="7"/>
          </p:cNvCxnSpPr>
          <p:nvPr/>
        </p:nvCxnSpPr>
        <p:spPr>
          <a:xfrm rot="5400000">
            <a:off x="5046656" y="3102298"/>
            <a:ext cx="841717" cy="352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29454" y="33575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28926" y="35718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채팅입력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357950" y="2214554"/>
            <a:ext cx="1882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서버와의 연결을</a:t>
            </a:r>
            <a:endParaRPr lang="en-US" altLang="ko-KR" dirty="0" smtClean="0"/>
          </a:p>
          <a:p>
            <a:r>
              <a:rPr lang="ko-KR" altLang="en-US" dirty="0" smtClean="0"/>
              <a:t>해놓고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중간에</a:t>
            </a:r>
            <a:endParaRPr lang="en-US" altLang="ko-KR" dirty="0" smtClean="0"/>
          </a:p>
          <a:p>
            <a:r>
              <a:rPr lang="ko-KR" altLang="en-US" dirty="0" smtClean="0"/>
              <a:t>이벤트가 있으면</a:t>
            </a:r>
            <a:endParaRPr lang="en-US" altLang="ko-KR" dirty="0" smtClean="0"/>
          </a:p>
          <a:p>
            <a:r>
              <a:rPr lang="ko-KR" altLang="en-US" dirty="0" smtClean="0"/>
              <a:t>바로 반영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700" dirty="0" err="1" smtClean="0"/>
              <a:t>단방향</a:t>
            </a:r>
            <a:endParaRPr lang="en-US" altLang="ko-KR" sz="2700" dirty="0" smtClean="0"/>
          </a:p>
          <a:p>
            <a:r>
              <a:rPr lang="ko-KR" altLang="en-US" sz="2000" dirty="0" smtClean="0"/>
              <a:t>클라이언트가 </a:t>
            </a:r>
            <a:r>
              <a:rPr lang="en-US" altLang="ko-KR" sz="2000" dirty="0" err="1" smtClean="0"/>
              <a:t>setInterval</a:t>
            </a:r>
            <a:r>
              <a:rPr lang="ko-KR" altLang="en-US" sz="2000" dirty="0" smtClean="0"/>
              <a:t>로 지속적으로 체크</a:t>
            </a:r>
            <a:endParaRPr lang="en-US" altLang="ko-KR" sz="2000" dirty="0" smtClean="0"/>
          </a:p>
          <a:p>
            <a:endParaRPr lang="en-US" altLang="ko-KR" sz="2700" dirty="0" smtClean="0"/>
          </a:p>
          <a:p>
            <a:r>
              <a:rPr lang="ko-KR" altLang="en-US" sz="2700" dirty="0" smtClean="0"/>
              <a:t>양방향</a:t>
            </a:r>
            <a:endParaRPr lang="en-US" altLang="ko-KR" sz="2700" dirty="0" smtClean="0"/>
          </a:p>
          <a:p>
            <a:r>
              <a:rPr lang="ko-KR" altLang="en-US" sz="2000" dirty="0" smtClean="0"/>
              <a:t>서버와 연결을 맺어놓고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다른 사용자의 이벤트가 </a:t>
            </a:r>
            <a:r>
              <a:rPr lang="ko-KR" altLang="en-US" sz="2000" dirty="0" err="1" smtClean="0"/>
              <a:t>있을시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    </a:t>
            </a:r>
            <a:r>
              <a:rPr lang="ko-KR" altLang="en-US" sz="2000" dirty="0" err="1" smtClean="0"/>
              <a:t>즉각반영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Nodejs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채팅모듈 종류</a:t>
            </a:r>
            <a:endParaRPr lang="en-US" altLang="ko-KR" dirty="0" smtClean="0"/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websocket</a:t>
            </a:r>
            <a:endParaRPr lang="en-US" altLang="ko-KR" dirty="0" smtClean="0"/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socket.io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websocket</a:t>
            </a:r>
            <a:r>
              <a:rPr lang="en-US" altLang="ko-KR" dirty="0" smtClean="0"/>
              <a:t> </a:t>
            </a:r>
            <a:r>
              <a:rPr lang="ko-KR" altLang="en-US" dirty="0" smtClean="0"/>
              <a:t>브라우저 지원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 descr="XREd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2428868"/>
            <a:ext cx="7878275" cy="30770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websocket</a:t>
            </a:r>
            <a:endParaRPr lang="en-US" altLang="ko-KR" dirty="0" smtClean="0"/>
          </a:p>
          <a:p>
            <a:r>
              <a:rPr lang="en-US" altLang="ko-KR" dirty="0" smtClean="0"/>
              <a:t>IE</a:t>
            </a:r>
            <a:r>
              <a:rPr lang="ko-KR" altLang="en-US" dirty="0" smtClean="0"/>
              <a:t>하위 브라우저 지원 불가</a:t>
            </a:r>
            <a:endParaRPr lang="en-US" altLang="ko-KR" dirty="0" smtClean="0"/>
          </a:p>
          <a:p>
            <a:r>
              <a:rPr lang="en-US" altLang="ko-KR" dirty="0" smtClean="0"/>
              <a:t>HTML5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4746</TotalTime>
  <Words>485</Words>
  <Application>Microsoft Office PowerPoint</Application>
  <PresentationFormat>화면 슬라이드 쇼(4:3)</PresentationFormat>
  <Paragraphs>205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Node.js 1일차</vt:lpstr>
      <vt:lpstr>목차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1일차</dc:title>
  <dc:creator>Park</dc:creator>
  <cp:lastModifiedBy>biz-park</cp:lastModifiedBy>
  <cp:revision>666</cp:revision>
  <dcterms:created xsi:type="dcterms:W3CDTF">2016-12-03T07:49:29Z</dcterms:created>
  <dcterms:modified xsi:type="dcterms:W3CDTF">2017-07-29T03:26:53Z</dcterms:modified>
</cp:coreProperties>
</file>