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68" r:id="rId4"/>
    <p:sldId id="324" r:id="rId5"/>
    <p:sldId id="329" r:id="rId6"/>
    <p:sldId id="340" r:id="rId7"/>
    <p:sldId id="341" r:id="rId8"/>
    <p:sldId id="342" r:id="rId9"/>
    <p:sldId id="343" r:id="rId10"/>
    <p:sldId id="345" r:id="rId11"/>
    <p:sldId id="346" r:id="rId12"/>
    <p:sldId id="344" r:id="rId13"/>
    <p:sldId id="347" r:id="rId14"/>
    <p:sldId id="348" r:id="rId15"/>
    <p:sldId id="349" r:id="rId16"/>
    <p:sldId id="350" r:id="rId17"/>
    <p:sldId id="365" r:id="rId18"/>
    <p:sldId id="366" r:id="rId19"/>
    <p:sldId id="367" r:id="rId20"/>
    <p:sldId id="353" r:id="rId21"/>
    <p:sldId id="354" r:id="rId22"/>
    <p:sldId id="355" r:id="rId23"/>
    <p:sldId id="356" r:id="rId24"/>
    <p:sldId id="357" r:id="rId25"/>
    <p:sldId id="358" r:id="rId26"/>
    <p:sldId id="360" r:id="rId27"/>
    <p:sldId id="361" r:id="rId28"/>
    <p:sldId id="362" r:id="rId29"/>
    <p:sldId id="363" r:id="rId30"/>
    <p:sldId id="36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4" autoAdjust="0"/>
    <p:restoredTop sz="94649" autoAdjust="0"/>
  </p:normalViewPr>
  <p:slideViewPr>
    <p:cSldViewPr>
      <p:cViewPr varScale="1">
        <p:scale>
          <a:sx n="64" d="100"/>
          <a:sy n="64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j/co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ummernote.org/getting-started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arrow-function-2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promise-2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ko-KR" altLang="en-US" dirty="0" smtClean="0"/>
              <a:t>구현하는</a:t>
            </a:r>
            <a:endParaRPr lang="en-US" altLang="ko-KR" dirty="0" smtClean="0"/>
          </a:p>
          <a:p>
            <a:r>
              <a:rPr lang="ko-KR" altLang="en-US" dirty="0" smtClean="0"/>
              <a:t>쇼핑몰 캠프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만드는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함수명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을 붙인다</a:t>
            </a:r>
            <a:endParaRPr lang="en-US" altLang="ko-KR" dirty="0" smtClean="0"/>
          </a:p>
          <a:p>
            <a:r>
              <a:rPr lang="ko-KR" altLang="en-US" dirty="0" smtClean="0"/>
              <a:t>호출 할 땐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부르고 </a:t>
            </a:r>
            <a:r>
              <a:rPr lang="en-US" altLang="ko-KR" dirty="0" smtClean="0"/>
              <a:t>next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function* </a:t>
            </a:r>
            <a:r>
              <a:rPr lang="en-US" altLang="ko-KR" dirty="0" err="1" smtClean="0"/>
              <a:t>iterFunc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</a:p>
          <a:p>
            <a:pPr>
              <a:buNone/>
            </a:pPr>
            <a:r>
              <a:rPr lang="en-US" altLang="ko-KR" dirty="0" smtClean="0"/>
              <a:t>    yield console.log("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    yield console.log("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    yield console.log("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    yield console.log("</a:t>
            </a:r>
            <a:r>
              <a:rPr lang="ko-KR" altLang="en-US" dirty="0" err="1" smtClean="0"/>
              <a:t>네번째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iterFunc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err="1" smtClean="0"/>
              <a:t>iter.next</a:t>
            </a:r>
            <a:r>
              <a:rPr lang="en-US" altLang="ko-KR" dirty="0" smtClean="0"/>
              <a:t>();   //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iter.next</a:t>
            </a:r>
            <a:r>
              <a:rPr lang="en-US" altLang="ko-KR" dirty="0" smtClean="0"/>
              <a:t>();   //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yield</a:t>
            </a:r>
            <a:r>
              <a:rPr lang="ko-KR" altLang="en-US" dirty="0" smtClean="0"/>
              <a:t>를 만나면 출력을 하고 멈춘다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위와 같이 </a:t>
            </a:r>
            <a:r>
              <a:rPr lang="ko-KR" altLang="en-US" dirty="0" err="1" smtClean="0"/>
              <a:t>만든함수를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generator </a:t>
            </a:r>
            <a:r>
              <a:rPr lang="ko-KR" altLang="en-US" dirty="0" smtClean="0"/>
              <a:t>라고 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콜백헬을</a:t>
            </a:r>
            <a:r>
              <a:rPr lang="ko-KR" altLang="en-US" dirty="0" smtClean="0"/>
              <a:t> 해결하기 위해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처리하면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pic>
        <p:nvPicPr>
          <p:cNvPr id="3074" name="Picture 2" descr="C:\Users\biz-park\Desktop\ppt\반복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836533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저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를 대신 다해주고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return</a:t>
            </a:r>
            <a:r>
              <a:rPr lang="ko-KR" altLang="en-US" dirty="0" smtClean="0"/>
              <a:t>으로 한번에 다 반환해주는 함수는 없을까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--save co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https://github.com/tj/co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제네레이터와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en-US" altLang="ko-KR" dirty="0" smtClean="0"/>
              <a:t>Node.js 8.0 </a:t>
            </a:r>
            <a:r>
              <a:rPr lang="ko-KR" altLang="en-US" dirty="0" smtClean="0"/>
              <a:t>이상부터 지원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구현법</a:t>
            </a:r>
            <a:r>
              <a:rPr lang="en-US" altLang="ko-KR" dirty="0" smtClean="0"/>
              <a:t>( co</a:t>
            </a:r>
            <a:r>
              <a:rPr lang="ko-KR" altLang="en-US" dirty="0" smtClean="0"/>
              <a:t>와 비교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co(</a:t>
            </a:r>
            <a:r>
              <a:rPr lang="en-US" dirty="0" smtClean="0"/>
              <a:t>function*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부분은 </a:t>
            </a:r>
            <a:r>
              <a:rPr lang="en-US" altLang="ko-KR" dirty="0" err="1" smtClean="0"/>
              <a:t>async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yield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await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리턴함수인자로</a:t>
            </a:r>
            <a:r>
              <a:rPr lang="ko-KR" altLang="en-US" dirty="0" smtClean="0"/>
              <a:t> 바꿈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  <a:endParaRPr lang="ko-KR" altLang="en-US" dirty="0"/>
          </a:p>
        </p:txBody>
      </p:sp>
      <p:pic>
        <p:nvPicPr>
          <p:cNvPr id="1026" name="Picture 2" descr="C:\Users\biz-park\Desktop\ppt\co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578573" cy="2997216"/>
          </a:xfrm>
          <a:prstGeom prst="rect">
            <a:avLst/>
          </a:prstGeom>
          <a:noFill/>
        </p:spPr>
      </p:pic>
      <p:pic>
        <p:nvPicPr>
          <p:cNvPr id="1027" name="Picture 3" descr="C:\Users\biz-park\Desktop\ppt\awa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428868"/>
            <a:ext cx="3415092" cy="2928958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3643306" y="2786058"/>
            <a:ext cx="278608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071934" y="350043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64305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</a:t>
            </a:r>
            <a:r>
              <a:rPr lang="ko-KR" altLang="en-US" sz="2400" dirty="0" smtClean="0"/>
              <a:t>를 이용한 </a:t>
            </a:r>
            <a:r>
              <a:rPr lang="ko-KR" altLang="en-US" sz="2400" dirty="0" err="1" smtClean="0"/>
              <a:t>제네레이터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16430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14480" y="4357694"/>
            <a:ext cx="37862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3000" dirty="0" smtClean="0"/>
              <a:t>arrow function</a:t>
            </a:r>
          </a:p>
          <a:p>
            <a:r>
              <a:rPr lang="ko-KR" altLang="en-US" sz="3000" dirty="0" err="1" smtClean="0"/>
              <a:t>콜백헬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개선</a:t>
            </a:r>
            <a:endParaRPr lang="en-US" altLang="ko-KR" sz="3000" dirty="0" smtClean="0"/>
          </a:p>
          <a:p>
            <a:pPr>
              <a:buNone/>
            </a:pPr>
            <a:r>
              <a:rPr lang="en-US" altLang="ko-KR" sz="3000" dirty="0" smtClean="0"/>
              <a:t>	(Promise, generator, </a:t>
            </a:r>
            <a:r>
              <a:rPr lang="en-US" altLang="ko-KR" sz="3000" dirty="0" err="1" smtClean="0"/>
              <a:t>async</a:t>
            </a:r>
            <a:r>
              <a:rPr lang="en-US" altLang="ko-KR" sz="3000" dirty="0" smtClean="0"/>
              <a:t> await)</a:t>
            </a:r>
          </a:p>
          <a:p>
            <a:r>
              <a:rPr lang="ko-KR" altLang="en-US" sz="3000" dirty="0" err="1" smtClean="0"/>
              <a:t>위지윅에디터연동</a:t>
            </a:r>
            <a:endParaRPr lang="en-US" altLang="ko-KR" sz="3000" dirty="0" smtClean="0"/>
          </a:p>
          <a:p>
            <a:r>
              <a:rPr lang="ko-KR" altLang="en-US" sz="3000" dirty="0" smtClean="0"/>
              <a:t>장바구니 </a:t>
            </a:r>
            <a:r>
              <a:rPr lang="en-US" altLang="ko-KR" sz="3000" dirty="0" smtClean="0"/>
              <a:t>UI </a:t>
            </a:r>
            <a:r>
              <a:rPr lang="ko-KR" altLang="en-US" sz="3000" dirty="0" smtClean="0"/>
              <a:t>구현</a:t>
            </a:r>
            <a:endParaRPr lang="en-US" altLang="ko-KR" sz="3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pic>
        <p:nvPicPr>
          <p:cNvPr id="1030" name="Picture 6" descr="C:\Users\biz-park\Desktop\ppt\서머노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712027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위지윅</a:t>
            </a:r>
            <a:r>
              <a:rPr lang="ko-KR" altLang="en-US" dirty="0" smtClean="0"/>
              <a:t> 에디터란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2050" name="Picture 2" descr="C:\Users\biz-park\Desktop\ppt\위지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7167949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위와 같이 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글작성시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태그로 변환해 줌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서머노트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국내 개발자가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부트스트랩기반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파일업로드는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직접구현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지원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구현법</a:t>
            </a:r>
            <a:endParaRPr lang="en-US" altLang="ko-KR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부트스트랩 및 </a:t>
            </a:r>
            <a:r>
              <a:rPr lang="en-US" altLang="ko-KR" sz="2500" dirty="0" err="1" smtClean="0"/>
              <a:t>jquery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선언</a:t>
            </a:r>
            <a:endParaRPr lang="en-US" altLang="ko-KR" sz="2500" dirty="0" smtClean="0"/>
          </a:p>
          <a:p>
            <a:r>
              <a:rPr lang="ko-KR" altLang="en-US" sz="2500" dirty="0" smtClean="0"/>
              <a:t>실행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3074" name="Picture 2" descr="C:\Users\biz-park\Desktop\ppt\선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86124"/>
            <a:ext cx="4071966" cy="27994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위지윅에디터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기타 시작 및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http://summernote.org/getting-started/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098" name="Picture 2" descr="C:\Users\biz-park\Desktop\ppt\갯수추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210659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122" name="Picture 2" descr="C:\Users\biz-park\Desktop\ppt\갯수추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3857652" cy="2327086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flipV="1">
            <a:off x="2143108" y="2071678"/>
            <a:ext cx="4000528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388" y="200024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클릭후</a:t>
            </a:r>
            <a:r>
              <a:rPr lang="ko-KR" altLang="en-US" dirty="0" smtClean="0"/>
              <a:t> 오른쪽에 반영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643438" y="2714620"/>
            <a:ext cx="2000264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증가라면 바뀌는 부분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폼 </a:t>
            </a:r>
            <a:r>
              <a:rPr lang="en-US" altLang="ko-KR" dirty="0" smtClean="0"/>
              <a:t>hidden </a:t>
            </a:r>
            <a:r>
              <a:rPr lang="ko-KR" altLang="en-US" dirty="0" smtClean="0"/>
              <a:t>값의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텍스트 필드의 안의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값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인풋필드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 descr="C:\Users\biz-park\Desktop\ppt\인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8422912" cy="22110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arrow function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arrow function</a:t>
            </a:r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https://nodejs.junyoung.me/arrow-function-2/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모두 입력하면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폼을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값을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5700" dirty="0" smtClean="0"/>
              <a:t>Promise</a:t>
            </a:r>
          </a:p>
          <a:p>
            <a:r>
              <a:rPr lang="ko-KR" altLang="en-US" sz="2700" dirty="0" smtClean="0"/>
              <a:t>아래와 같은 </a:t>
            </a:r>
            <a:r>
              <a:rPr lang="en-US" altLang="ko-KR" sz="2700" dirty="0" err="1" smtClean="0"/>
              <a:t>callbackhell</a:t>
            </a:r>
            <a:r>
              <a:rPr lang="ko-KR" altLang="en-US" sz="2700" dirty="0" smtClean="0"/>
              <a:t>을 개선하기 위함</a:t>
            </a:r>
            <a:endParaRPr lang="en-US" altLang="ko-KR" sz="43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      });</a:t>
            </a:r>
          </a:p>
          <a:p>
            <a:pPr>
              <a:buNone/>
            </a:pPr>
            <a:r>
              <a:rPr lang="en-US" altLang="ko-KR" dirty="0" smtClean="0"/>
              <a:t>           });</a:t>
            </a:r>
          </a:p>
          <a:p>
            <a:pPr>
              <a:buNone/>
            </a:pPr>
            <a:r>
              <a:rPr lang="en-US" altLang="ko-KR" dirty="0" smtClean="0"/>
              <a:t>      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https://nodejs.junyoung.me/promise-2/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ES6 Generator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500" dirty="0" smtClean="0"/>
              <a:t>Generator </a:t>
            </a:r>
            <a:r>
              <a:rPr lang="ko-KR" altLang="en-US" sz="2500" dirty="0" smtClean="0"/>
              <a:t>를 활용해 </a:t>
            </a:r>
            <a:r>
              <a:rPr lang="ko-KR" altLang="en-US" sz="2500" dirty="0" err="1" smtClean="0"/>
              <a:t>콜백헬을</a:t>
            </a:r>
            <a:r>
              <a:rPr lang="ko-KR" altLang="en-US" sz="2500" dirty="0" smtClean="0"/>
              <a:t> 개선해보기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활용해서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반복가능 한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출력할수</a:t>
            </a:r>
            <a:r>
              <a:rPr lang="ko-KR" altLang="en-US" dirty="0" smtClean="0"/>
              <a:t> 있다</a:t>
            </a:r>
            <a:endParaRPr lang="ko-KR" altLang="en-US" dirty="0"/>
          </a:p>
        </p:txBody>
      </p:sp>
      <p:pic>
        <p:nvPicPr>
          <p:cNvPr id="1026" name="Picture 2" descr="C:\Users\biz-park\Desktop\ppt\반복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14686"/>
            <a:ext cx="3643338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그렇다면 함수를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반복가능하게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있나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   ( </a:t>
            </a:r>
            <a:r>
              <a:rPr lang="en-US" altLang="ko-KR" dirty="0" err="1" smtClean="0"/>
              <a:t>iteral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콜백헬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반복가능한</a:t>
            </a:r>
            <a:r>
              <a:rPr lang="ko-KR" altLang="en-US" dirty="0" smtClean="0"/>
              <a:t> 함수로 만들어보자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biz-park\Desktop\ppt\i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28934"/>
            <a:ext cx="4600592" cy="2113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336</Words>
  <Application>Microsoft Office PowerPoint</Application>
  <PresentationFormat>화면 슬라이드 쇼(4:3)</PresentationFormat>
  <Paragraphs>140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Node.js 1일차</vt:lpstr>
      <vt:lpstr>목차</vt:lpstr>
      <vt:lpstr>arrow function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콜백헬 개선</vt:lpstr>
      <vt:lpstr>async await</vt:lpstr>
      <vt:lpstr>async await</vt:lpstr>
      <vt:lpstr>async await</vt:lpstr>
      <vt:lpstr>위지윅에디터</vt:lpstr>
      <vt:lpstr>위지윅에디터</vt:lpstr>
      <vt:lpstr>위지윅에디터</vt:lpstr>
      <vt:lpstr>위지윅에디터</vt:lpstr>
      <vt:lpstr>위지윅에디터</vt:lpstr>
      <vt:lpstr>위지윅에디터</vt:lpstr>
      <vt:lpstr>장바구니 UI구현</vt:lpstr>
      <vt:lpstr>장바구니 UI구현</vt:lpstr>
      <vt:lpstr>장바구니 UI구현</vt:lpstr>
      <vt:lpstr>장바구니 UI구현</vt:lpstr>
      <vt:lpstr>장바구니 UI구현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745</cp:revision>
  <dcterms:created xsi:type="dcterms:W3CDTF">2016-12-03T07:49:29Z</dcterms:created>
  <dcterms:modified xsi:type="dcterms:W3CDTF">2018-03-15T08:54:38Z</dcterms:modified>
</cp:coreProperties>
</file>