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416" r:id="rId4"/>
    <p:sldId id="438" r:id="rId5"/>
    <p:sldId id="421" r:id="rId6"/>
    <p:sldId id="439" r:id="rId7"/>
    <p:sldId id="449" r:id="rId8"/>
    <p:sldId id="440" r:id="rId9"/>
    <p:sldId id="441" r:id="rId10"/>
    <p:sldId id="448" r:id="rId11"/>
    <p:sldId id="452" r:id="rId12"/>
    <p:sldId id="456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53" r:id="rId24"/>
    <p:sldId id="454" r:id="rId25"/>
    <p:sldId id="455" r:id="rId26"/>
    <p:sldId id="457" r:id="rId27"/>
    <p:sldId id="458" r:id="rId28"/>
    <p:sldId id="432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3" r:id="rId38"/>
    <p:sldId id="434" r:id="rId39"/>
    <p:sldId id="43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mport.kr/getstarted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port/iamport-manual/blob/master/%EC%9D%B8%EC%A6%9D%EA%B2%B0%EC%A0%9C/README.m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iamport.kr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mport.kr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dmin.iamport.kr/users/logi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mozilla.org/ko/docs/Web/JavaScript/Reference/Global_Objects/Object/key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3565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Node.js</a:t>
            </a:r>
            <a:r>
              <a:rPr lang="ko-KR" altLang="en-US" dirty="0" smtClean="0"/>
              <a:t>로 구현하는</a:t>
            </a:r>
            <a:endParaRPr lang="en-US" altLang="ko-KR" dirty="0" smtClean="0"/>
          </a:p>
          <a:p>
            <a:r>
              <a:rPr lang="ko-KR" altLang="en-US" dirty="0" smtClean="0"/>
              <a:t>쇼핑몰 </a:t>
            </a:r>
            <a:r>
              <a:rPr lang="en-US" altLang="ko-KR" dirty="0" smtClean="0"/>
              <a:t>CAMP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삭제 구현하기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데이터가 위와 같으니 </a:t>
            </a:r>
            <a:r>
              <a:rPr lang="ko-KR" altLang="en-US" sz="2000" dirty="0" err="1" smtClean="0"/>
              <a:t>키값만</a:t>
            </a:r>
            <a:r>
              <a:rPr lang="ko-KR" altLang="en-US" sz="2000" dirty="0" smtClean="0"/>
              <a:t> 받아서 </a:t>
            </a:r>
            <a:r>
              <a:rPr lang="en-US" altLang="ko-KR" sz="2000" dirty="0" smtClean="0"/>
              <a:t>delete</a:t>
            </a:r>
            <a:r>
              <a:rPr lang="ko-KR" altLang="en-US" sz="2000" dirty="0" smtClean="0"/>
              <a:t>해준다</a:t>
            </a:r>
            <a:endParaRPr lang="en-US" altLang="ko-KR" sz="2000" dirty="0" smtClean="0"/>
          </a:p>
          <a:p>
            <a:r>
              <a:rPr lang="en-US" sz="2000" dirty="0" smtClean="0"/>
              <a:t>delete </a:t>
            </a:r>
            <a:r>
              <a:rPr lang="en-US" sz="2000" dirty="0" err="1" smtClean="0"/>
              <a:t>cartList</a:t>
            </a:r>
            <a:r>
              <a:rPr lang="en-US" sz="2000" dirty="0" smtClean="0"/>
              <a:t>[</a:t>
            </a:r>
            <a:r>
              <a:rPr lang="en-US" sz="2000" dirty="0" err="1" smtClean="0"/>
              <a:t>cartId</a:t>
            </a:r>
            <a:r>
              <a:rPr lang="en-US" sz="2000" dirty="0" smtClean="0"/>
              <a:t>];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6386" name="Picture 2" descr="C:\Users\biz-park\Desktop\ppt\액션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357562"/>
            <a:ext cx="3005212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428604"/>
            <a:ext cx="4051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장바구니 및 결제 구조</a:t>
            </a:r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1357298"/>
          <a:ext cx="6429420" cy="157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323"/>
                <a:gridCol w="4395097"/>
              </a:tblGrid>
              <a:tr h="384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쿠키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쿠키값</a:t>
                      </a:r>
                      <a:endParaRPr lang="ko-KR" altLang="en-US" dirty="0"/>
                    </a:p>
                  </a:txBody>
                  <a:tcPr/>
                </a:tc>
              </a:tr>
              <a:tr h="1044094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cartList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  }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  } },</a:t>
                      </a:r>
                    </a:p>
                    <a:p>
                      <a:pPr latinLnBrk="1"/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  }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  } },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714480" y="3857628"/>
            <a:ext cx="1571636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담기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357686" y="3857628"/>
            <a:ext cx="1571636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43702" y="3786190"/>
            <a:ext cx="1571636" cy="17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페이지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3250397" y="3036091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5918" y="5786454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쿠키값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48" y="578645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값을 찾아서</a:t>
            </a:r>
            <a:endParaRPr lang="en-US" altLang="ko-KR" dirty="0" smtClean="0"/>
          </a:p>
          <a:p>
            <a:r>
              <a:rPr lang="ko-KR" altLang="en-US" dirty="0" smtClean="0"/>
              <a:t>지움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388" y="5786454"/>
            <a:ext cx="247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쿠키에서 </a:t>
            </a:r>
            <a:r>
              <a:rPr lang="en-US" altLang="ko-KR" dirty="0" err="1" smtClean="0"/>
              <a:t>cartList</a:t>
            </a:r>
            <a:endParaRPr lang="en-US" altLang="ko-KR" dirty="0" smtClean="0"/>
          </a:p>
          <a:p>
            <a:r>
              <a:rPr lang="ko-KR" altLang="en-US" dirty="0" smtClean="0"/>
              <a:t>불러옴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7" idx="0"/>
          </p:cNvCxnSpPr>
          <p:nvPr/>
        </p:nvCxnSpPr>
        <p:spPr>
          <a:xfrm rot="16200000" flipV="1">
            <a:off x="4679157" y="3393281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6200000" flipV="1">
            <a:off x="6643702" y="328612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biz-park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071678"/>
            <a:ext cx="3396592" cy="17859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8992" y="3929066"/>
            <a:ext cx="221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PG </a:t>
            </a:r>
            <a:r>
              <a:rPr lang="ko-KR" altLang="en-US" sz="4000" dirty="0" smtClean="0"/>
              <a:t>연동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PG  = </a:t>
            </a:r>
            <a:r>
              <a:rPr lang="ko-KR" altLang="en-US" dirty="0" smtClean="0"/>
              <a:t>전자결제 시스템</a:t>
            </a:r>
            <a:endParaRPr lang="en-US" altLang="ko-KR" dirty="0" smtClean="0"/>
          </a:p>
          <a:p>
            <a:r>
              <a:rPr lang="ko-KR" altLang="en-US" dirty="0" smtClean="0"/>
              <a:t>업체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이니시스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다날</a:t>
            </a:r>
            <a:r>
              <a:rPr lang="en-US" altLang="ko-KR" dirty="0" smtClean="0"/>
              <a:t>, LG u+ </a:t>
            </a:r>
          </a:p>
          <a:p>
            <a:r>
              <a:rPr lang="ko-KR" altLang="en-US" dirty="0" smtClean="0"/>
              <a:t>방식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휴대폰소액결제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계좌이체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아임포트</a:t>
            </a:r>
            <a:r>
              <a:rPr lang="ko-KR" altLang="en-US" dirty="0" smtClean="0"/>
              <a:t> 사용 </a:t>
            </a:r>
            <a:r>
              <a:rPr lang="ko-KR" altLang="en-US" dirty="0" err="1" smtClean="0"/>
              <a:t>안할시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57224" y="2786058"/>
            <a:ext cx="2000264" cy="2000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57950" y="2786058"/>
            <a:ext cx="2000264" cy="200026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</a:t>
            </a:r>
            <a:r>
              <a:rPr lang="ko-KR" altLang="en-US" dirty="0" smtClean="0"/>
              <a:t>사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571868" y="3714752"/>
            <a:ext cx="24288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4810" y="3286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결제요청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571868" y="400050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0496" y="435769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결제성공 및</a:t>
            </a:r>
            <a:endParaRPr lang="en-US" altLang="ko-KR" dirty="0" smtClean="0"/>
          </a:p>
          <a:p>
            <a:r>
              <a:rPr lang="ko-KR" altLang="en-US" dirty="0" smtClean="0"/>
              <a:t>실패 상태 반환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아임포트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28596" y="3286124"/>
            <a:ext cx="1357322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7286644" y="3286124"/>
            <a:ext cx="1500198" cy="13573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</a:t>
            </a:r>
            <a:r>
              <a:rPr lang="ko-KR" altLang="en-US" dirty="0" smtClean="0"/>
              <a:t>사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857356" y="37147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00694" y="3071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결제요청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928794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0694" y="442913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결제성공 및</a:t>
            </a:r>
            <a:endParaRPr lang="en-US" altLang="ko-KR" dirty="0" smtClean="0"/>
          </a:p>
          <a:p>
            <a:r>
              <a:rPr lang="ko-KR" altLang="en-US" dirty="0" smtClean="0"/>
              <a:t>실패 상태 반환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43306" y="3286124"/>
            <a:ext cx="1357322" cy="12858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포트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643570" y="364331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5572132" y="4143380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57356" y="3071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요청데이터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71670" y="4500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응답데이터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아임</a:t>
            </a:r>
            <a:r>
              <a:rPr lang="ko-KR" altLang="en-US" dirty="0" smtClean="0"/>
              <a:t> 포트 장점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편리하게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300" dirty="0" smtClean="0"/>
              <a:t>만약 </a:t>
            </a:r>
            <a:r>
              <a:rPr lang="ko-KR" altLang="en-US" sz="2300" dirty="0" err="1" smtClean="0"/>
              <a:t>사용안할시</a:t>
            </a:r>
            <a:r>
              <a:rPr lang="en-US" altLang="ko-KR" sz="2300" dirty="0" smtClean="0"/>
              <a:t>?</a:t>
            </a:r>
          </a:p>
          <a:p>
            <a:r>
              <a:rPr lang="en-US" altLang="ko-KR" sz="2300" dirty="0" smtClean="0"/>
              <a:t>ex) </a:t>
            </a:r>
            <a:r>
              <a:rPr lang="ko-KR" altLang="en-US" sz="2300" dirty="0" smtClean="0"/>
              <a:t>휴대폰 소액 결제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endParaRPr lang="ko-KR" altLang="en-US" dirty="0"/>
          </a:p>
        </p:txBody>
      </p:sp>
      <p:pic>
        <p:nvPicPr>
          <p:cNvPr id="21506" name="Picture 2" descr="C:\Users\biz-park\Desktop\ppt\설치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14620"/>
            <a:ext cx="5631355" cy="3786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위와 같이 직접 서버에 결제 모듈들을 </a:t>
            </a:r>
            <a:r>
              <a:rPr lang="ko-KR" altLang="en-US" dirty="0" err="1" smtClean="0"/>
              <a:t>설치해야됨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주고 받는 프로세스를 기억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위와 같은 과정을 </a:t>
            </a:r>
            <a:r>
              <a:rPr lang="ko-KR" altLang="en-US" dirty="0" err="1" smtClean="0"/>
              <a:t>아임포트에서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미리 서버에 설치하고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중계를 해준다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 smtClean="0"/>
              <a:t>장바구니 구현</a:t>
            </a:r>
            <a:endParaRPr lang="en-US" altLang="ko-KR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3000" dirty="0" smtClean="0"/>
              <a:t>결제 구현</a:t>
            </a:r>
            <a:endParaRPr lang="en-US" altLang="ko-KR" sz="3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연동가이드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http://www.iamport.kr/getstarted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000" dirty="0" smtClean="0">
                <a:hlinkClick r:id="rId2"/>
              </a:rPr>
              <a:t>https://github.com/iamport/iamport-manual/blob/master/%EC%9D%B8%EC%A6%9D%EA%B2%B0%EC%A0%9C/README.md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API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https://api.iamport.kr/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이니시스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PG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http://www.iamport.kr/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https://admin.iamport.kr/users/login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시스템설정 </a:t>
            </a:r>
            <a:r>
              <a:rPr lang="en-US" altLang="ko-KR" sz="2400" dirty="0" smtClean="0"/>
              <a:t>– PG</a:t>
            </a:r>
            <a:r>
              <a:rPr lang="ko-KR" altLang="en-US" sz="2400" dirty="0" smtClean="0"/>
              <a:t>설정 </a:t>
            </a:r>
            <a:r>
              <a:rPr lang="en-US" altLang="ko-KR" sz="2400" dirty="0" smtClean="0"/>
              <a:t>– </a:t>
            </a:r>
            <a:r>
              <a:rPr lang="ko-KR" altLang="en-US" sz="2400" dirty="0" err="1" smtClean="0"/>
              <a:t>이니시스</a:t>
            </a:r>
            <a:endParaRPr lang="en-US" altLang="ko-KR" sz="2400" dirty="0" smtClean="0"/>
          </a:p>
          <a:p>
            <a:r>
              <a:rPr lang="ko-KR" altLang="en-US" sz="2400" dirty="0" smtClean="0"/>
              <a:t>테스트모드 </a:t>
            </a:r>
            <a:r>
              <a:rPr lang="en-US" altLang="ko-KR" sz="2400" dirty="0" smtClean="0"/>
              <a:t>On</a:t>
            </a:r>
            <a:endParaRPr lang="ko-KR" altLang="en-US" sz="2400" dirty="0"/>
          </a:p>
        </p:txBody>
      </p:sp>
      <p:pic>
        <p:nvPicPr>
          <p:cNvPr id="18434" name="Picture 2" descr="C:\Users\biz-park\Desktop\ppt\결제방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71810"/>
            <a:ext cx="5435594" cy="3465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가맹점식별코드 복사</a:t>
            </a:r>
            <a:endParaRPr lang="ko-KR" altLang="en-US" dirty="0"/>
          </a:p>
        </p:txBody>
      </p:sp>
      <p:pic>
        <p:nvPicPr>
          <p:cNvPr id="19458" name="Picture 2" descr="C:\Users\biz-park\Desktop\ppt\내정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5110862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식별코드 삽입</a:t>
            </a:r>
            <a:endParaRPr lang="ko-KR" altLang="en-US" dirty="0"/>
          </a:p>
        </p:txBody>
      </p:sp>
      <p:pic>
        <p:nvPicPr>
          <p:cNvPr id="20482" name="Picture 2" descr="C:\Users\biz-park\Desktop\ppt\식별코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6849679" cy="2357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pic>
        <p:nvPicPr>
          <p:cNvPr id="4098" name="Picture 2" descr="C:\Users\biz-park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285992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현재 내 </a:t>
            </a:r>
            <a:r>
              <a:rPr lang="ko-KR" altLang="en-US" dirty="0" err="1" smtClean="0"/>
              <a:t>피씨에</a:t>
            </a:r>
            <a:r>
              <a:rPr lang="ko-KR" altLang="en-US" dirty="0" smtClean="0"/>
              <a:t> 도메인을 연결해서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외부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 )</a:t>
            </a:r>
            <a:r>
              <a:rPr lang="ko-KR" altLang="en-US" dirty="0" smtClean="0"/>
              <a:t>에서 접근가능하게함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https://ngrok.com/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장바구니 담기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4" name="Picture 2" descr="C:\Users\biz-park\Desktop\ppt\담기구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357430"/>
            <a:ext cx="5534025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ko-KR" altLang="en-US" dirty="0" smtClean="0"/>
              <a:t>의 경우 다음 </a:t>
            </a:r>
            <a:r>
              <a:rPr lang="en-US" altLang="ko-KR" dirty="0" smtClean="0"/>
              <a:t>PPT</a:t>
            </a:r>
          </a:p>
          <a:p>
            <a:r>
              <a:rPr lang="en-US" altLang="ko-KR" dirty="0" smtClean="0"/>
              <a:t>Mac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34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다운로드 파일 </a:t>
            </a:r>
            <a:r>
              <a:rPr lang="ko-KR" altLang="en-US" dirty="0" err="1" smtClean="0"/>
              <a:t>압축해제후</a:t>
            </a:r>
            <a:endParaRPr lang="en-US" altLang="ko-KR" dirty="0" smtClean="0"/>
          </a:p>
          <a:p>
            <a:r>
              <a:rPr lang="en-US" altLang="ko-KR" dirty="0" smtClean="0"/>
              <a:t>ngrok.exe</a:t>
            </a:r>
            <a:r>
              <a:rPr lang="ko-KR" altLang="en-US" dirty="0" smtClean="0"/>
              <a:t>파일을</a:t>
            </a:r>
            <a:endParaRPr lang="en-US" altLang="ko-KR" dirty="0" smtClean="0"/>
          </a:p>
          <a:p>
            <a:r>
              <a:rPr lang="en-US" altLang="ko-KR" dirty="0" smtClean="0"/>
              <a:t>C:\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pic>
        <p:nvPicPr>
          <p:cNvPr id="1026" name="Picture 2" descr="C:\Users\biz-park\Desktop\ppt\ngr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643446"/>
            <a:ext cx="4362450" cy="1628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실행명령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node</a:t>
            </a:r>
            <a:r>
              <a:rPr lang="ko-KR" altLang="en-US" dirty="0" smtClean="0"/>
              <a:t>로 서버가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실행되어있는 상태에서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ngrok.exe http 3000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pic>
        <p:nvPicPr>
          <p:cNvPr id="2051" name="Picture 3" descr="C:\Users\biz-park\Desktop\pp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643182"/>
            <a:ext cx="3571900" cy="2811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긁어서 브라우저 또는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핸드폰에서 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C:\Users\biz-park\Desktop\pp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357562"/>
            <a:ext cx="6069012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ngrok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바탕화면으로 이동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cd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Descktop</a:t>
            </a:r>
            <a:endParaRPr lang="en-US" altLang="ko-KR" dirty="0" smtClean="0"/>
          </a:p>
          <a:p>
            <a:r>
              <a:rPr lang="ko-KR" altLang="en-US" dirty="0" smtClean="0"/>
              <a:t>아래 명령으로 실행시킨다</a:t>
            </a:r>
            <a:endParaRPr lang="en-US" altLang="ko-KR" dirty="0" smtClean="0"/>
          </a:p>
          <a:p>
            <a:r>
              <a:rPr lang="en-US" altLang="ko-KR" dirty="0" smtClean="0"/>
              <a:t>./</a:t>
            </a:r>
            <a:r>
              <a:rPr lang="en-US" altLang="ko-KR" dirty="0" err="1" smtClean="0"/>
              <a:t>ngrok</a:t>
            </a:r>
            <a:r>
              <a:rPr lang="en-US" altLang="ko-KR" dirty="0" smtClean="0"/>
              <a:t> http 3000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긁어서 브라우저 또는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핸드폰에서 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C:\Users\biz-park\Desktop\pp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357562"/>
            <a:ext cx="6069012" cy="196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biz-park\Desktop\ppt\ngr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6987189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pic>
        <p:nvPicPr>
          <p:cNvPr id="6146" name="Picture 2" descr="C:\Users\biz-park\Documents\카카오톡 받은 파일\KakaoTalk_20170712_1353229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3086155" cy="4786282"/>
          </a:xfrm>
          <a:prstGeom prst="rect">
            <a:avLst/>
          </a:prstGeom>
          <a:noFill/>
        </p:spPr>
      </p:pic>
      <p:pic>
        <p:nvPicPr>
          <p:cNvPr id="6147" name="Picture 3" descr="C:\Users\biz-park\Documents\카카오톡 받은 파일\KakaoTalk_20170712_1353225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85860"/>
            <a:ext cx="2836893" cy="4786322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4357686" y="35004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ngrok</a:t>
            </a:r>
            <a:endParaRPr lang="ko-KR" altLang="en-US" dirty="0"/>
          </a:p>
        </p:txBody>
      </p:sp>
      <p:pic>
        <p:nvPicPr>
          <p:cNvPr id="7170" name="Picture 2" descr="C:\Users\biz-park\Documents\카카오톡 받은 파일\KakaoTalk_20170712_1353222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2781223" cy="4271959"/>
          </a:xfrm>
          <a:prstGeom prst="rect">
            <a:avLst/>
          </a:prstGeom>
          <a:noFill/>
        </p:spPr>
      </p:pic>
      <p:pic>
        <p:nvPicPr>
          <p:cNvPr id="7171" name="Picture 3" descr="C:\Users\biz-park\Documents\카카오톡 받은 파일\KakaoTalk_20170712_13532197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428736"/>
            <a:ext cx="2874296" cy="4429093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/>
          <p:nvPr/>
        </p:nvCxnSpPr>
        <p:spPr>
          <a:xfrm>
            <a:off x="3929058" y="357187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쿠키 구조도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8728" y="3000372"/>
          <a:ext cx="6096000" cy="18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4167174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쿠키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쿠키값</a:t>
                      </a:r>
                      <a:endParaRPr lang="ko-KR" altLang="en-US" dirty="0"/>
                    </a:p>
                  </a:txBody>
                  <a:tcPr/>
                </a:tc>
              </a:tr>
              <a:tr h="135732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cartList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,…  </a:t>
                      </a:r>
                      <a:r>
                        <a:rPr lang="en-US" altLang="ko-KR" dirty="0" smtClean="0"/>
                        <a:t>}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,…  </a:t>
                      </a:r>
                      <a:r>
                        <a:rPr lang="en-US" altLang="ko-KR" dirty="0" smtClean="0"/>
                        <a:t>} },</a:t>
                      </a:r>
                    </a:p>
                    <a:p>
                      <a:pPr latinLnBrk="1"/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,…  </a:t>
                      </a:r>
                      <a:r>
                        <a:rPr lang="en-US" altLang="ko-KR" dirty="0" smtClean="0"/>
                        <a:t>}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{ </a:t>
                      </a:r>
                      <a:r>
                        <a:rPr lang="ko-KR" altLang="en-US" dirty="0" smtClean="0"/>
                        <a:t>제품</a:t>
                      </a:r>
                      <a:r>
                        <a:rPr lang="en-US" altLang="ko-KR" dirty="0" smtClean="0"/>
                        <a:t>ID :  {</a:t>
                      </a:r>
                      <a:r>
                        <a:rPr lang="ko-KR" altLang="en-US" dirty="0" smtClean="0"/>
                        <a:t>제품 개수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총가격</a:t>
                      </a:r>
                      <a:r>
                        <a:rPr lang="en-US" altLang="ko-KR" dirty="0" smtClean="0"/>
                        <a:t>,…  </a:t>
                      </a:r>
                      <a:r>
                        <a:rPr lang="en-US" altLang="ko-KR" dirty="0" smtClean="0"/>
                        <a:t>} },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담기액션</a:t>
            </a:r>
            <a:r>
              <a:rPr lang="en-US" altLang="ko-KR" dirty="0" smtClean="0"/>
              <a:t>(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총가격</a:t>
            </a:r>
            <a:r>
              <a:rPr lang="en-US" altLang="ko-KR" dirty="0" smtClean="0"/>
              <a:t> 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C:\Users\biz-park\Desktop\ppt\담기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4895642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biz-park\Desktop\ppt\담기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950724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2500" dirty="0" smtClean="0"/>
              <a:t>참고</a:t>
            </a:r>
            <a:r>
              <a:rPr lang="en-US" altLang="ko-KR" sz="2500" dirty="0" smtClean="0"/>
              <a:t>)</a:t>
            </a:r>
          </a:p>
          <a:p>
            <a:pPr>
              <a:buNone/>
            </a:pPr>
            <a:r>
              <a:rPr lang="ko-KR" altLang="en-US" sz="2500" dirty="0" smtClean="0"/>
              <a:t>객체를 반복시키기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err="1" smtClean="0"/>
              <a:t>Object.keys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함수</a:t>
            </a:r>
            <a:endParaRPr lang="en-US" altLang="ko-KR" sz="25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500" dirty="0" smtClean="0"/>
              <a:t>기타</a:t>
            </a:r>
            <a:r>
              <a:rPr lang="en-US" altLang="ko-KR" sz="2500" dirty="0" smtClean="0"/>
              <a:t>) </a:t>
            </a:r>
            <a:r>
              <a:rPr lang="en-US" altLang="ko-KR" sz="2500" dirty="0" smtClean="0">
                <a:hlinkClick r:id="rId2"/>
              </a:rPr>
              <a:t>https://developer.mozilla.org/ko/docs/Web/JavaScript/Reference/Global_Objects/Object/keys</a:t>
            </a:r>
            <a:endParaRPr lang="en-US" altLang="ko-KR" sz="2500" dirty="0" smtClean="0"/>
          </a:p>
        </p:txBody>
      </p:sp>
      <p:pic>
        <p:nvPicPr>
          <p:cNvPr id="15362" name="Picture 2" descr="C:\Users\biz-park\Desktop\ppt\key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6492038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쿠키 값이 있으면 </a:t>
            </a:r>
            <a:r>
              <a:rPr lang="en-US" altLang="ko-KR" sz="2500" dirty="0" err="1" smtClean="0"/>
              <a:t>cartList</a:t>
            </a:r>
            <a:r>
              <a:rPr lang="ko-KR" altLang="en-US" sz="2500" dirty="0" smtClean="0"/>
              <a:t>에 담음</a:t>
            </a: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err="1" smtClean="0"/>
              <a:t>키값으로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바로할당</a:t>
            </a:r>
            <a:r>
              <a:rPr lang="en-US" altLang="ko-KR" sz="2500" dirty="0" smtClean="0"/>
              <a:t>( </a:t>
            </a:r>
            <a:r>
              <a:rPr lang="ko-KR" altLang="en-US" sz="2500" dirty="0" smtClean="0"/>
              <a:t>있으면 기존값</a:t>
            </a:r>
            <a:endParaRPr lang="en-US" altLang="ko-KR" sz="25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업데이트</a:t>
            </a:r>
            <a:r>
              <a:rPr lang="en-US" altLang="ko-KR" sz="2500" dirty="0" smtClean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500" dirty="0" smtClean="0"/>
              <a:t>쿠키에 다시 저장</a:t>
            </a:r>
            <a:endParaRPr lang="en-US" altLang="ko-KR" sz="25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getCookie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string</a:t>
            </a:r>
            <a:r>
              <a:rPr lang="ko-KR" altLang="en-US" dirty="0" smtClean="0"/>
              <a:t>으로 저장되고 </a:t>
            </a:r>
            <a:r>
              <a:rPr lang="en-US" altLang="ko-KR" dirty="0" smtClean="0"/>
              <a:t>;</a:t>
            </a:r>
            <a:r>
              <a:rPr lang="ko-KR" altLang="en-US" dirty="0" smtClean="0"/>
              <a:t>으로 다음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key-value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314" name="Picture 2" descr="C:\Users\biz-park\Desktop\ppt\쿠키2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857628"/>
            <a:ext cx="4600575" cy="2800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445</Words>
  <Application>Microsoft Office PowerPoint</Application>
  <PresentationFormat>화면 슬라이드 쇼(4:3)</PresentationFormat>
  <Paragraphs>190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Node.js 1일차</vt:lpstr>
      <vt:lpstr>목차</vt:lpstr>
      <vt:lpstr>장바구니</vt:lpstr>
      <vt:lpstr>장바구니</vt:lpstr>
      <vt:lpstr>장바구니</vt:lpstr>
      <vt:lpstr>장바구니</vt:lpstr>
      <vt:lpstr>장바구니</vt:lpstr>
      <vt:lpstr>장바구니</vt:lpstr>
      <vt:lpstr>장바구니</vt:lpstr>
      <vt:lpstr>장바구니</vt:lpstr>
      <vt:lpstr>슬라이드 11</vt:lpstr>
      <vt:lpstr>슬라이드 12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결제</vt:lpstr>
      <vt:lpstr>ngrok</vt:lpstr>
      <vt:lpstr>ngrok</vt:lpstr>
      <vt:lpstr>ngrok</vt:lpstr>
      <vt:lpstr>ngrok</vt:lpstr>
      <vt:lpstr>ngrok</vt:lpstr>
      <vt:lpstr>ngrok</vt:lpstr>
      <vt:lpstr>ngrok</vt:lpstr>
      <vt:lpstr>ngrok</vt:lpstr>
      <vt:lpstr>ngrok</vt:lpstr>
      <vt:lpstr>ngrok</vt:lpstr>
      <vt:lpstr>ngrok</vt:lpstr>
      <vt:lpstr>ngrok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biz-park</cp:lastModifiedBy>
  <cp:revision>620</cp:revision>
  <dcterms:created xsi:type="dcterms:W3CDTF">2016-12-03T07:49:29Z</dcterms:created>
  <dcterms:modified xsi:type="dcterms:W3CDTF">2017-08-05T03:32:04Z</dcterms:modified>
</cp:coreProperties>
</file>