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6" r:id="rId3"/>
    <p:sldId id="437" r:id="rId4"/>
    <p:sldId id="441" r:id="rId5"/>
    <p:sldId id="442" r:id="rId6"/>
    <p:sldId id="443" r:id="rId7"/>
    <p:sldId id="444" r:id="rId8"/>
    <p:sldId id="445" r:id="rId9"/>
    <p:sldId id="438" r:id="rId10"/>
    <p:sldId id="439" r:id="rId11"/>
    <p:sldId id="446" r:id="rId12"/>
    <p:sldId id="447" r:id="rId13"/>
    <p:sldId id="448" r:id="rId14"/>
    <p:sldId id="449" r:id="rId15"/>
    <p:sldId id="450" r:id="rId16"/>
    <p:sldId id="451" r:id="rId17"/>
    <p:sldId id="440" r:id="rId18"/>
    <p:sldId id="452" r:id="rId19"/>
    <p:sldId id="453" r:id="rId20"/>
    <p:sldId id="454" r:id="rId21"/>
    <p:sldId id="455" r:id="rId22"/>
    <p:sldId id="461" r:id="rId23"/>
    <p:sldId id="456" r:id="rId24"/>
    <p:sldId id="457" r:id="rId25"/>
    <p:sldId id="458" r:id="rId26"/>
    <p:sldId id="459" r:id="rId27"/>
    <p:sldId id="46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daum-address-api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checkout-list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admin-auth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ostcode.map.daum.net/guid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079" y="3732064"/>
            <a:ext cx="3565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 smtClean="0"/>
              <a:t>Node.js</a:t>
            </a:r>
            <a:r>
              <a:rPr lang="ko-KR" altLang="en-US" dirty="0" smtClean="0"/>
              <a:t>로 구현하는</a:t>
            </a:r>
            <a:endParaRPr lang="en-US" altLang="ko-KR" dirty="0" smtClean="0"/>
          </a:p>
          <a:p>
            <a:r>
              <a:rPr lang="ko-KR" altLang="en-US" dirty="0" smtClean="0"/>
              <a:t>쇼핑몰 </a:t>
            </a:r>
            <a:r>
              <a:rPr lang="en-US" altLang="ko-KR" dirty="0" smtClean="0"/>
              <a:t>CAMP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C:\Users\biz-park\Desktop\10333166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14422"/>
            <a:ext cx="457203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주소록 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호출 후 성공부분 작성</a:t>
            </a:r>
            <a:endParaRPr lang="ko-KR" altLang="en-US" dirty="0"/>
          </a:p>
        </p:txBody>
      </p:sp>
      <p:pic>
        <p:nvPicPr>
          <p:cNvPr id="4098" name="Picture 2" descr="C:\Users\biz-park\Desktop\ppt\온컴플리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86058"/>
            <a:ext cx="6214406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주소록 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필드 삽입 부분 작성</a:t>
            </a:r>
            <a:endParaRPr lang="ko-KR" altLang="en-US" dirty="0"/>
          </a:p>
        </p:txBody>
      </p:sp>
      <p:pic>
        <p:nvPicPr>
          <p:cNvPr id="5122" name="Picture 2" descr="C:\Users\biz-park\Desktop\ppt\필드삽입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71744"/>
            <a:ext cx="6538393" cy="357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주소록 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완료</a:t>
            </a:r>
            <a:endParaRPr lang="ko-KR" altLang="en-US" dirty="0"/>
          </a:p>
        </p:txBody>
      </p:sp>
      <p:pic>
        <p:nvPicPr>
          <p:cNvPr id="6146" name="Picture 2" descr="C:\Users\biz-park\Desktop\ppt\완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00306"/>
            <a:ext cx="5257800" cy="3752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주소록 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 주소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500" dirty="0" smtClean="0">
                <a:hlinkClick r:id="rId2"/>
              </a:rPr>
              <a:t>https://nodejs.junyoung.me/daum-address-api/</a:t>
            </a:r>
            <a:endParaRPr lang="ko-KR" altLang="en-US" sz="2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결제내역페이지 작성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결제내역페이지 작성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0" name="Picture 2" descr="C:\Users\biz-park\Desktop\ppt\결제리스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928934"/>
            <a:ext cx="8029596" cy="23677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결제내역페이지 작성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https://nodejs.junyoung.me/checkout-list/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접근권한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아래 </a:t>
            </a:r>
            <a:r>
              <a:rPr lang="ko-KR" altLang="en-US" dirty="0" err="1" smtClean="0"/>
              <a:t>라우팅에서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관리자만 접근 가능하게 부여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제품 조회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ko-KR" altLang="en-US" dirty="0" smtClean="0"/>
              <a:t>주문리스</a:t>
            </a:r>
            <a:r>
              <a:rPr lang="ko-KR" altLang="en-US" dirty="0" smtClean="0"/>
              <a:t>트</a:t>
            </a:r>
            <a:endParaRPr lang="en-US" altLang="ko-KR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접근권한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adminRequired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라우팅에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app.js locals </a:t>
            </a:r>
            <a:r>
              <a:rPr lang="ko-KR" altLang="en-US" dirty="0" smtClean="0"/>
              <a:t>변수추가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header</a:t>
            </a:r>
            <a:r>
              <a:rPr lang="ko-KR" altLang="en-US" dirty="0" smtClean="0"/>
              <a:t>메뉴 적용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접근권한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미들웨어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pic>
        <p:nvPicPr>
          <p:cNvPr id="8194" name="Picture 2" descr="C:\Users\biz-park\Desktop\ppt\관리자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3" y="2643182"/>
            <a:ext cx="6537013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접근권한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라우팅에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218" name="Picture 2" descr="C:\Users\biz-park\Desktop\ppt\미들웨어작동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3" y="2786058"/>
            <a:ext cx="5326935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700" dirty="0" smtClean="0"/>
              <a:t>주소록연동</a:t>
            </a:r>
            <a:endParaRPr lang="en-US" altLang="ko-KR" sz="2700" dirty="0" smtClean="0"/>
          </a:p>
          <a:p>
            <a:r>
              <a:rPr lang="ko-KR" altLang="en-US" sz="2700" dirty="0" smtClean="0"/>
              <a:t>결제내역페이지 작성</a:t>
            </a:r>
            <a:endParaRPr lang="en-US" altLang="ko-KR" sz="2700" dirty="0" smtClean="0"/>
          </a:p>
          <a:p>
            <a:r>
              <a:rPr lang="ko-KR" altLang="en-US" sz="2700" dirty="0" smtClean="0"/>
              <a:t>관리자 접근권한</a:t>
            </a:r>
            <a:endParaRPr lang="en-US" altLang="ko-KR" sz="2700" dirty="0" smtClean="0"/>
          </a:p>
          <a:p>
            <a:r>
              <a:rPr lang="ko-KR" altLang="en-US" sz="2700" dirty="0" smtClean="0"/>
              <a:t>구매이력조</a:t>
            </a:r>
            <a:r>
              <a:rPr lang="ko-KR" altLang="en-US" sz="2700" dirty="0" smtClean="0"/>
              <a:t>회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접근권한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locals </a:t>
            </a:r>
            <a:r>
              <a:rPr lang="ko-KR" altLang="en-US" dirty="0" smtClean="0"/>
              <a:t>변수 추가</a:t>
            </a:r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/>
              <a:t>view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username == admin </a:t>
            </a:r>
            <a:r>
              <a:rPr lang="ko-KR" altLang="en-US" sz="2400" dirty="0" err="1" smtClean="0"/>
              <a:t>접근가능하게</a:t>
            </a:r>
            <a:endParaRPr lang="ko-KR" altLang="en-US" sz="2400" dirty="0"/>
          </a:p>
        </p:txBody>
      </p:sp>
      <p:pic>
        <p:nvPicPr>
          <p:cNvPr id="10242" name="Picture 2" descr="C:\Users\biz-park\Desktop\ppt\사용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214686"/>
            <a:ext cx="6094558" cy="2409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접근권한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헤더에 적용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266" name="Picture 2" descr="C:\Users\biz-park\Desktop\ppt\헤더적용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14686"/>
            <a:ext cx="6887312" cy="17859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접근권한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500" dirty="0" smtClean="0">
                <a:hlinkClick r:id="rId2"/>
              </a:rPr>
              <a:t>https://nodejs.junyoung.me/admin-auth/</a:t>
            </a:r>
            <a:endParaRPr lang="ko-KR" altLang="en-US" sz="2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구매이력조회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구매조회</a:t>
            </a:r>
            <a:endParaRPr lang="ko-KR" altLang="en-US" dirty="0"/>
          </a:p>
        </p:txBody>
      </p:sp>
      <p:pic>
        <p:nvPicPr>
          <p:cNvPr id="12290" name="Picture 2" descr="C:\Users\biz-park\Desktop\ppt\구매조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14620"/>
            <a:ext cx="6164262" cy="343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구매이력조회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이메일</a:t>
            </a:r>
            <a:r>
              <a:rPr lang="ko-KR" altLang="en-US" dirty="0" smtClean="0"/>
              <a:t> 받는 </a:t>
            </a:r>
            <a:r>
              <a:rPr lang="ko-KR" altLang="en-US" dirty="0" err="1" smtClean="0"/>
              <a:t>입력폼작성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action 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이메일로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헤더 링크 적용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구매이력조회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GET /checkout/</a:t>
            </a:r>
            <a:r>
              <a:rPr lang="en-US" altLang="ko-KR" dirty="0" err="1" smtClean="0"/>
              <a:t>nomember</a:t>
            </a:r>
            <a:endParaRPr lang="ko-KR" altLang="en-US" dirty="0"/>
          </a:p>
        </p:txBody>
      </p:sp>
      <p:pic>
        <p:nvPicPr>
          <p:cNvPr id="13314" name="Picture 2" descr="C:\Users\biz-park\Desktop\ppt\입력폼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928934"/>
            <a:ext cx="4870304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구매이력조회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GET /checkout/</a:t>
            </a:r>
            <a:r>
              <a:rPr lang="en-US" altLang="ko-KR" dirty="0" err="1" smtClean="0"/>
              <a:t>nomember</a:t>
            </a:r>
            <a:r>
              <a:rPr lang="en-US" altLang="ko-KR" dirty="0" smtClean="0"/>
              <a:t>/search</a:t>
            </a:r>
          </a:p>
          <a:p>
            <a:r>
              <a:rPr lang="en-US" altLang="ko-KR" dirty="0" smtClean="0"/>
              <a:t>parameter =&gt; email</a:t>
            </a:r>
            <a:endParaRPr lang="ko-KR" altLang="en-US" dirty="0"/>
          </a:p>
        </p:txBody>
      </p:sp>
      <p:pic>
        <p:nvPicPr>
          <p:cNvPr id="14338" name="Picture 2" descr="C:\Users\biz-park\Desktop\ppt\조회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928934"/>
            <a:ext cx="5133975" cy="3009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구매이력조회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헤더메뉴 적용</a:t>
            </a:r>
            <a:endParaRPr lang="ko-KR" altLang="en-US" dirty="0"/>
          </a:p>
        </p:txBody>
      </p:sp>
      <p:pic>
        <p:nvPicPr>
          <p:cNvPr id="15362" name="Picture 2" descr="C:\Users\biz-park\Desktop\ppt\조회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2713" y="2563813"/>
            <a:ext cx="6030912" cy="291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주소록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주소록연동</a:t>
            </a:r>
            <a:endParaRPr lang="ko-KR" altLang="en-US" dirty="0"/>
          </a:p>
        </p:txBody>
      </p:sp>
      <p:pic>
        <p:nvPicPr>
          <p:cNvPr id="1026" name="Picture 2" descr="C:\Users\biz-park\Desktop\ppt\주소록연동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928802"/>
            <a:ext cx="4214842" cy="4143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주소록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참고주소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smtClean="0">
                <a:hlinkClick r:id="rId2"/>
              </a:rPr>
              <a:t>http://postcode.map.daum.net/guide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주소록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팝업방식</a:t>
            </a:r>
            <a:endParaRPr lang="en-US" altLang="ko-KR" dirty="0" smtClean="0"/>
          </a:p>
          <a:p>
            <a:r>
              <a:rPr lang="en-US" altLang="ko-KR" dirty="0" err="1" smtClean="0"/>
              <a:t>iframe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ko-KR" altLang="en-US" dirty="0" smtClean="0"/>
              <a:t>지도와 </a:t>
            </a:r>
            <a:r>
              <a:rPr lang="ko-KR" altLang="en-US" dirty="0" err="1" smtClean="0"/>
              <a:t>함께보여주는</a:t>
            </a:r>
            <a:r>
              <a:rPr lang="ko-KR" altLang="en-US" dirty="0" smtClean="0"/>
              <a:t> 방식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주소록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수업때</a:t>
            </a:r>
            <a:r>
              <a:rPr lang="ko-KR" altLang="en-US" dirty="0" smtClean="0"/>
              <a:t> 사용할 예제</a:t>
            </a:r>
            <a:endParaRPr lang="en-US" altLang="ko-KR" dirty="0" smtClean="0"/>
          </a:p>
          <a:p>
            <a:r>
              <a:rPr lang="ko-KR" altLang="en-US" dirty="0" smtClean="0"/>
              <a:t>팝업방식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주소록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구현방법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우편번호 찾기 버튼 클릭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다음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완료 후 필드에 삽입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주소록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우편번호 찾기 버튼 클릭</a:t>
            </a:r>
            <a:endParaRPr lang="ko-KR" altLang="en-US" dirty="0"/>
          </a:p>
        </p:txBody>
      </p:sp>
      <p:pic>
        <p:nvPicPr>
          <p:cNvPr id="2050" name="Picture 2" descr="C:\Users\biz-park\Desktop\ppt\클릭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286124"/>
            <a:ext cx="4429125" cy="1704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주소록 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클릭이벤트 작성</a:t>
            </a:r>
            <a:endParaRPr lang="ko-KR" altLang="en-US" dirty="0"/>
          </a:p>
        </p:txBody>
      </p:sp>
      <p:pic>
        <p:nvPicPr>
          <p:cNvPr id="3074" name="Picture 2" descr="C:\Users\biz-park\Desktop\ppt\클릭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357562"/>
            <a:ext cx="8715404" cy="1643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191</Words>
  <Application>Microsoft Office PowerPoint</Application>
  <PresentationFormat>화면 슬라이드 쇼(4:3)</PresentationFormat>
  <Paragraphs>95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Node.js 1일차</vt:lpstr>
      <vt:lpstr>목차</vt:lpstr>
      <vt:lpstr>주소록 연동</vt:lpstr>
      <vt:lpstr>주소록 연동</vt:lpstr>
      <vt:lpstr>주소록 연동</vt:lpstr>
      <vt:lpstr>주소록 연동</vt:lpstr>
      <vt:lpstr>주소록 연동</vt:lpstr>
      <vt:lpstr>주소록 연동</vt:lpstr>
      <vt:lpstr>주소록 연동</vt:lpstr>
      <vt:lpstr>주소록 연동</vt:lpstr>
      <vt:lpstr>주소록 연동</vt:lpstr>
      <vt:lpstr>주소록 연동</vt:lpstr>
      <vt:lpstr>주소록 연동</vt:lpstr>
      <vt:lpstr>결제내역페이지 작성</vt:lpstr>
      <vt:lpstr>결제내역페이지 작성</vt:lpstr>
      <vt:lpstr>관리자 접근권한</vt:lpstr>
      <vt:lpstr>관리자 접근권한</vt:lpstr>
      <vt:lpstr>관리자 접근권한</vt:lpstr>
      <vt:lpstr>관리자 접근권한</vt:lpstr>
      <vt:lpstr>관리자 접근권한</vt:lpstr>
      <vt:lpstr>관리자 접근권한</vt:lpstr>
      <vt:lpstr>관리자 접근권한</vt:lpstr>
      <vt:lpstr>구매이력조회</vt:lpstr>
      <vt:lpstr>구매이력조회</vt:lpstr>
      <vt:lpstr>구매이력조회</vt:lpstr>
      <vt:lpstr>구매이력조회</vt:lpstr>
      <vt:lpstr>구매이력조회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biz-park</cp:lastModifiedBy>
  <cp:revision>647</cp:revision>
  <dcterms:created xsi:type="dcterms:W3CDTF">2016-12-03T07:49:29Z</dcterms:created>
  <dcterms:modified xsi:type="dcterms:W3CDTF">2017-08-10T10:16:02Z</dcterms:modified>
</cp:coreProperties>
</file>