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257" r:id="rId3"/>
    <p:sldId id="326" r:id="rId4"/>
    <p:sldId id="327" r:id="rId5"/>
    <p:sldId id="328" r:id="rId6"/>
    <p:sldId id="329" r:id="rId7"/>
    <p:sldId id="330" r:id="rId8"/>
    <p:sldId id="341" r:id="rId9"/>
    <p:sldId id="331" r:id="rId10"/>
    <p:sldId id="332" r:id="rId11"/>
    <p:sldId id="333" r:id="rId12"/>
    <p:sldId id="334" r:id="rId13"/>
    <p:sldId id="335" r:id="rId14"/>
    <p:sldId id="336" r:id="rId15"/>
    <p:sldId id="277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5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5E2FF"/>
    <a:srgbClr val="F31C4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10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2018-04-18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2018-04-18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커리어 성장을 위한 최고의 실무교육 아카데미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381328"/>
            <a:ext cx="1296144" cy="285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날짜 개체 틀 2"/>
          <p:cNvSpPr>
            <a:spLocks noGrp="1"/>
          </p:cNvSpPr>
          <p:nvPr>
            <p:ph type="dt" sz="half" idx="10"/>
          </p:nvPr>
        </p:nvSpPr>
        <p:spPr>
          <a:xfrm>
            <a:off x="7164288" y="6356350"/>
            <a:ext cx="2133600" cy="365125"/>
          </a:xfrm>
        </p:spPr>
        <p:txBody>
          <a:bodyPr/>
          <a:lstStyle>
            <a:lvl1pPr algn="ctr">
              <a:defRPr b="1"/>
            </a:lvl1pPr>
          </a:lstStyle>
          <a:p>
            <a:fld id="{BE51CA39-0188-4816-A2DA-971D0143A733}" type="datetimeFigureOut">
              <a:rPr lang="ko-KR" altLang="en-US" smtClean="0"/>
              <a:pPr/>
              <a:t>2018-04-18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-5010" y="967012"/>
            <a:ext cx="9149010" cy="45719"/>
          </a:xfrm>
          <a:prstGeom prst="rect">
            <a:avLst/>
          </a:prstGeom>
          <a:solidFill>
            <a:srgbClr val="65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5010" y="0"/>
            <a:ext cx="9149010" cy="980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79512" y="-81136"/>
            <a:ext cx="8229600" cy="114300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835" y="221075"/>
            <a:ext cx="597642" cy="597642"/>
          </a:xfrm>
          <a:prstGeom prst="rect">
            <a:avLst/>
          </a:prstGeom>
        </p:spPr>
      </p:pic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961231" y="1773238"/>
            <a:ext cx="7221538" cy="40322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2018-04-18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20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606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2018-04-18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2018-04-18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2018-04-18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2018-04-18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1CA39-0188-4816-A2DA-971D0143A733}" type="datetimeFigureOut">
              <a:rPr lang="ko-KR" altLang="en-US" smtClean="0"/>
              <a:pPr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ortodoor.co.kr/parcel/doortodoor.do?fsp_action=PARC_ACT_002&amp;fsp_cmd=retrieveInvNoACT&amp;invc_no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junyoung.me/shipping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chart/interactive/docs/gallery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chart/interactive/docs/gallery/columnchart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79712" y="7158483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5000" dirty="0"/>
              <a:t>Node.js 1</a:t>
            </a:r>
            <a:r>
              <a:rPr lang="ko-KR" altLang="en-US" sz="5000" dirty="0"/>
              <a:t>일차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4079" y="3732064"/>
            <a:ext cx="35654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 smtClean="0"/>
              <a:t>Node.js</a:t>
            </a:r>
            <a:r>
              <a:rPr lang="ko-KR" altLang="en-US" dirty="0" smtClean="0"/>
              <a:t>로 구현하는</a:t>
            </a:r>
            <a:endParaRPr lang="en-US" altLang="ko-KR" dirty="0" smtClean="0"/>
          </a:p>
          <a:p>
            <a:r>
              <a:rPr lang="ko-KR" altLang="en-US" dirty="0" smtClean="0"/>
              <a:t>쇼핑몰 </a:t>
            </a:r>
            <a:r>
              <a:rPr lang="en-US" altLang="ko-KR" dirty="0" smtClean="0"/>
              <a:t>CAMP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35121" y="5189382"/>
            <a:ext cx="2618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박준영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tech@agcweb.co.kr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2" descr="C:\Users\biz-park\Desktop\103331669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214422"/>
            <a:ext cx="4572032" cy="2286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google</a:t>
            </a:r>
            <a:r>
              <a:rPr lang="en-US" altLang="ko-KR" dirty="0" smtClean="0"/>
              <a:t> chart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차트 </a:t>
            </a:r>
            <a:r>
              <a:rPr lang="en-US" altLang="ko-KR" dirty="0" smtClean="0"/>
              <a:t>init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sz="2400" dirty="0" err="1" smtClean="0"/>
              <a:t>google.charts.setOnLoadCallback</a:t>
            </a:r>
            <a:r>
              <a:rPr lang="en-US" sz="2400" dirty="0" smtClean="0"/>
              <a:t>(drawbar);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google</a:t>
            </a:r>
            <a:r>
              <a:rPr lang="en-US" altLang="ko-KR" dirty="0" smtClean="0"/>
              <a:t> chart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dirty="0" smtClean="0"/>
              <a:t>drawbar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함수구현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x</a:t>
            </a:r>
            <a:r>
              <a:rPr lang="ko-KR" altLang="en-US" dirty="0" smtClean="0"/>
              <a:t>축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 구현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데이터 선언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google</a:t>
            </a:r>
            <a:r>
              <a:rPr lang="en-US" altLang="ko-KR" dirty="0" smtClean="0"/>
              <a:t> chart</a:t>
            </a:r>
            <a:endParaRPr lang="ko-KR" altLang="en-US" dirty="0"/>
          </a:p>
        </p:txBody>
      </p:sp>
      <p:pic>
        <p:nvPicPr>
          <p:cNvPr id="3074" name="Picture 2" descr="C:\Users\biz-park\Desktop\ppt\데이터 선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2500306"/>
            <a:ext cx="5699076" cy="242889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2910" y="1928802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ko-KR" altLang="en-US" dirty="0" smtClean="0"/>
              <a:t>축</a:t>
            </a:r>
            <a:r>
              <a:rPr lang="en-US" altLang="ko-KR" dirty="0" smtClean="0"/>
              <a:t>, y</a:t>
            </a:r>
            <a:r>
              <a:rPr lang="ko-KR" altLang="en-US" dirty="0" err="1" smtClean="0"/>
              <a:t>축선언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428625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데이터 선언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rot="16200000" flipH="1">
            <a:off x="2143108" y="2428868"/>
            <a:ext cx="1000132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7" idx="3"/>
          </p:cNvCxnSpPr>
          <p:nvPr/>
        </p:nvCxnSpPr>
        <p:spPr>
          <a:xfrm flipV="1">
            <a:off x="2233201" y="4286256"/>
            <a:ext cx="981477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google</a:t>
            </a:r>
            <a:r>
              <a:rPr lang="en-US" altLang="ko-KR" dirty="0" smtClean="0"/>
              <a:t> chart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옵션을 참고해서 데이터를 그린다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5122" name="Picture 2" descr="C:\Users\biz-park\Desktop\ppt\옵션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428868"/>
            <a:ext cx="4591050" cy="3533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google</a:t>
            </a:r>
            <a:r>
              <a:rPr lang="en-US" altLang="ko-KR" dirty="0" smtClean="0"/>
              <a:t> chart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columnChart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태그로 차트를 삽입한다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146" name="Picture 2" descr="C:\Users\biz-park\Desktop\ppt\목표타겟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071810"/>
            <a:ext cx="8072462" cy="993209"/>
          </a:xfrm>
          <a:prstGeom prst="rect">
            <a:avLst/>
          </a:prstGeom>
          <a:noFill/>
        </p:spPr>
      </p:pic>
      <p:cxnSp>
        <p:nvCxnSpPr>
          <p:cNvPr id="6" name="직선 화살표 연결선 5"/>
          <p:cNvCxnSpPr/>
          <p:nvPr/>
        </p:nvCxnSpPr>
        <p:spPr>
          <a:xfrm rot="16200000" flipH="1">
            <a:off x="6000760" y="2500306"/>
            <a:ext cx="78581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86314" y="1571612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사용할 차트의 종류를 적는다</a:t>
            </a:r>
            <a:endParaRPr lang="en-US" altLang="ko-KR" dirty="0" smtClean="0"/>
          </a:p>
          <a:p>
            <a:r>
              <a:rPr lang="ko-KR" altLang="en-US" dirty="0" smtClean="0"/>
              <a:t>파이차트면 </a:t>
            </a:r>
            <a:r>
              <a:rPr lang="en-US" altLang="ko-KR" dirty="0" err="1" smtClean="0"/>
              <a:t>PieChart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err="1" smtClean="0"/>
              <a:t>크롤링</a:t>
            </a:r>
            <a:r>
              <a:rPr lang="en-US" altLang="ko-KR" dirty="0" smtClean="0"/>
              <a:t>( </a:t>
            </a:r>
            <a:r>
              <a:rPr lang="ko-KR" altLang="en-US" dirty="0" smtClean="0"/>
              <a:t>현재 장바구니 위치추적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목표로 </a:t>
            </a:r>
            <a:r>
              <a:rPr lang="ko-KR" altLang="en-US" dirty="0" err="1" smtClean="0"/>
              <a:t>크롤링할</a:t>
            </a:r>
            <a:r>
              <a:rPr lang="ko-KR" altLang="en-US" dirty="0" smtClean="0"/>
              <a:t> 자료</a:t>
            </a:r>
            <a:endParaRPr lang="ko-KR" altLang="en-US" dirty="0"/>
          </a:p>
        </p:txBody>
      </p:sp>
      <p:pic>
        <p:nvPicPr>
          <p:cNvPr id="1026" name="Picture 2" descr="C:\Users\biz-park\Desktop\ppt\목표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428868"/>
            <a:ext cx="7888285" cy="39208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주소</a:t>
            </a:r>
            <a:endParaRPr lang="en-US" altLang="ko-KR" dirty="0" smtClean="0"/>
          </a:p>
          <a:p>
            <a:r>
              <a:rPr lang="en-US" altLang="ko-KR" sz="2000" dirty="0" smtClean="0">
                <a:hlinkClick r:id="rId2"/>
              </a:rPr>
              <a:t>https://www.doortodoor.co.kr/parcel/doortodoor.do?fsp_action=PARC_ACT_002&amp;fsp_cmd=retrieveInvNoACT&amp;invc_no</a:t>
            </a:r>
            <a:r>
              <a:rPr lang="en-US" altLang="ko-KR" sz="2000" dirty="0" smtClean="0"/>
              <a:t>=</a:t>
            </a:r>
            <a:r>
              <a:rPr lang="ko-KR" altLang="en-US" sz="2000" dirty="0" smtClean="0"/>
              <a:t>배송번호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배송번호에 입력할 송장번호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339163695015</a:t>
            </a:r>
          </a:p>
          <a:p>
            <a:pPr>
              <a:buNone/>
            </a:pPr>
            <a:r>
              <a:rPr lang="en-US" altLang="ko-KR" sz="2000" dirty="0" smtClean="0"/>
              <a:t>614726310455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강사가 최근에 구매한 제품들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구조도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0" name="Picture 2" descr="C:\Users\biz-park\Desktop\ppt\테이블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786058"/>
            <a:ext cx="8307388" cy="3238500"/>
          </a:xfrm>
          <a:prstGeom prst="rect">
            <a:avLst/>
          </a:prstGeom>
          <a:noFill/>
        </p:spPr>
      </p:pic>
      <p:cxnSp>
        <p:nvCxnSpPr>
          <p:cNvPr id="6" name="직선 화살표 연결선 5"/>
          <p:cNvCxnSpPr/>
          <p:nvPr/>
        </p:nvCxnSpPr>
        <p:spPr>
          <a:xfrm rot="5400000">
            <a:off x="2214546" y="3357562"/>
            <a:ext cx="2928958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57686" y="235743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ko-KR" altLang="en-US" dirty="0" err="1" smtClean="0"/>
              <a:t>클래스명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err="1" smtClean="0"/>
              <a:t>가져와야될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엘리먼트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dirty="0" smtClean="0"/>
              <a:t>table.mb15 </a:t>
            </a:r>
            <a:r>
              <a:rPr lang="en-US" dirty="0" err="1" smtClean="0"/>
              <a:t>tbody</a:t>
            </a:r>
            <a:r>
              <a:rPr lang="en-US" dirty="0" smtClean="0"/>
              <a:t> </a:t>
            </a:r>
            <a:r>
              <a:rPr lang="en-US" dirty="0" err="1" smtClean="0"/>
              <a:t>tr</a:t>
            </a:r>
            <a:r>
              <a:rPr lang="en-US" dirty="0" smtClean="0"/>
              <a:t> td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google</a:t>
            </a:r>
            <a:r>
              <a:rPr lang="en-US" altLang="ko-KR" dirty="0" smtClean="0"/>
              <a:t> chart</a:t>
            </a:r>
          </a:p>
          <a:p>
            <a:r>
              <a:rPr lang="ko-KR" altLang="en-US" dirty="0" err="1" smtClean="0"/>
              <a:t>크롤링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구현법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패키지 다운로드</a:t>
            </a:r>
            <a:endParaRPr lang="en-US" altLang="ko-KR" dirty="0" smtClean="0"/>
          </a:p>
          <a:p>
            <a:r>
              <a:rPr lang="en-US" altLang="ko-KR" dirty="0" smtClean="0"/>
              <a:t>request</a:t>
            </a:r>
          </a:p>
          <a:p>
            <a:r>
              <a:rPr lang="en-US" altLang="ko-KR" dirty="0" smtClean="0"/>
              <a:t>cheerio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sz="2700" dirty="0" smtClean="0"/>
              <a:t>request  : </a:t>
            </a:r>
            <a:r>
              <a:rPr lang="en-US" altLang="ko-KR" sz="2700" dirty="0" err="1" smtClean="0"/>
              <a:t>url</a:t>
            </a:r>
            <a:r>
              <a:rPr lang="en-US" altLang="ko-KR" sz="2700" dirty="0" smtClean="0"/>
              <a:t> </a:t>
            </a:r>
            <a:r>
              <a:rPr lang="ko-KR" altLang="en-US" sz="2700" dirty="0" smtClean="0"/>
              <a:t>로 </a:t>
            </a:r>
            <a:r>
              <a:rPr lang="ko-KR" altLang="en-US" sz="2700" dirty="0" err="1" smtClean="0"/>
              <a:t>호출후</a:t>
            </a:r>
            <a:r>
              <a:rPr lang="ko-KR" altLang="en-US" sz="2700" dirty="0" smtClean="0"/>
              <a:t> </a:t>
            </a:r>
            <a:r>
              <a:rPr lang="ko-KR" altLang="en-US" sz="2700" dirty="0" err="1" smtClean="0"/>
              <a:t>데이터를가져오고</a:t>
            </a:r>
            <a:endParaRPr lang="en-US" altLang="ko-KR" sz="2700" dirty="0" smtClean="0"/>
          </a:p>
          <a:p>
            <a:endParaRPr lang="en-US" altLang="ko-KR" sz="2700" dirty="0" smtClean="0"/>
          </a:p>
          <a:p>
            <a:r>
              <a:rPr lang="en-US" altLang="ko-KR" sz="2700" dirty="0" smtClean="0"/>
              <a:t>cheerio -&gt; </a:t>
            </a:r>
            <a:r>
              <a:rPr lang="en-US" altLang="ko-KR" sz="2700" dirty="0" err="1" smtClean="0"/>
              <a:t>jQuery</a:t>
            </a:r>
            <a:r>
              <a:rPr lang="en-US" altLang="ko-KR" sz="2700" dirty="0" smtClean="0"/>
              <a:t> </a:t>
            </a:r>
            <a:r>
              <a:rPr lang="ko-KR" altLang="en-US" sz="2700" dirty="0" smtClean="0"/>
              <a:t>방식으로 </a:t>
            </a:r>
            <a:r>
              <a:rPr lang="en-US" altLang="ko-KR" sz="2700" dirty="0" smtClean="0"/>
              <a:t>DOM</a:t>
            </a:r>
            <a:r>
              <a:rPr lang="ko-KR" altLang="en-US" sz="2700" dirty="0" smtClean="0"/>
              <a:t>을 가져와서 데이터를 정제한다</a:t>
            </a:r>
            <a:endParaRPr lang="ko-KR" altLang="en-US" sz="27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실습하며 하나씩</a:t>
            </a:r>
            <a:endParaRPr lang="en-US" altLang="ko-KR" dirty="0" smtClean="0"/>
          </a:p>
          <a:p>
            <a:r>
              <a:rPr lang="ko-KR" altLang="en-US" dirty="0" err="1" smtClean="0"/>
              <a:t>엘리먼트</a:t>
            </a:r>
            <a:r>
              <a:rPr lang="ko-KR" altLang="en-US" dirty="0" smtClean="0"/>
              <a:t> 가져와보기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500" dirty="0" smtClean="0">
                <a:hlinkClick r:id="rId2"/>
              </a:rPr>
              <a:t>https://nodejs.junyoung.me/shipping/</a:t>
            </a:r>
            <a:endParaRPr lang="ko-KR" altLang="en-US" sz="2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google</a:t>
            </a:r>
            <a:r>
              <a:rPr lang="en-US" altLang="ko-KR" dirty="0" smtClean="0"/>
              <a:t> chart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google</a:t>
            </a:r>
            <a:r>
              <a:rPr lang="en-US" altLang="ko-KR" dirty="0" smtClean="0"/>
              <a:t> chart</a:t>
            </a:r>
          </a:p>
          <a:p>
            <a:endParaRPr lang="ko-KR" altLang="en-US" dirty="0"/>
          </a:p>
        </p:txBody>
      </p:sp>
      <p:pic>
        <p:nvPicPr>
          <p:cNvPr id="1026" name="Picture 2" descr="C:\Users\biz-park\Desktop\ppt\차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2500306"/>
            <a:ext cx="4984754" cy="39369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google</a:t>
            </a:r>
            <a:r>
              <a:rPr lang="en-US" altLang="ko-KR" dirty="0" smtClean="0"/>
              <a:t> chart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차트를 골라서 소스를 보고 적용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500" dirty="0" smtClean="0">
                <a:hlinkClick r:id="rId2"/>
              </a:rPr>
              <a:t>https://developers.google.com/chart/interactive/docs/gallery</a:t>
            </a:r>
            <a:endParaRPr lang="ko-KR" altLang="en-US" sz="2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google</a:t>
            </a:r>
            <a:r>
              <a:rPr lang="en-US" altLang="ko-KR" dirty="0" smtClean="0"/>
              <a:t> chart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 descr="C:\Users\biz-park\Desktop\ppt\11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8452159" cy="46434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google</a:t>
            </a:r>
            <a:r>
              <a:rPr lang="en-US" altLang="ko-KR" dirty="0" smtClean="0"/>
              <a:t> chart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칼럼 차트를 예로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500" dirty="0" smtClean="0">
                <a:hlinkClick r:id="rId2"/>
              </a:rPr>
              <a:t>https://developers.google.com/chart/interactive/docs/gallery/columnchart</a:t>
            </a:r>
            <a:endParaRPr lang="ko-KR" altLang="en-US" sz="2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google</a:t>
            </a:r>
            <a:r>
              <a:rPr lang="en-US" altLang="ko-KR" dirty="0" smtClean="0"/>
              <a:t> chart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모듈선언</a:t>
            </a:r>
            <a:endParaRPr lang="en-US" altLang="ko-KR" dirty="0" smtClean="0"/>
          </a:p>
          <a:p>
            <a:r>
              <a:rPr lang="ko-KR" altLang="en-US" dirty="0" smtClean="0"/>
              <a:t>차트 </a:t>
            </a:r>
            <a:r>
              <a:rPr lang="en-US" altLang="ko-KR" dirty="0" smtClean="0"/>
              <a:t>init</a:t>
            </a:r>
          </a:p>
          <a:p>
            <a:r>
              <a:rPr lang="ko-KR" altLang="en-US" dirty="0" smtClean="0"/>
              <a:t>함수 구현</a:t>
            </a:r>
            <a:endParaRPr lang="en-US" altLang="ko-KR" dirty="0" smtClean="0"/>
          </a:p>
          <a:p>
            <a:r>
              <a:rPr lang="ko-KR" altLang="en-US" dirty="0" smtClean="0"/>
              <a:t>각 차트를 그린다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google</a:t>
            </a:r>
            <a:r>
              <a:rPr lang="en-US" altLang="ko-KR" dirty="0" smtClean="0"/>
              <a:t> chart</a:t>
            </a:r>
            <a:endParaRPr lang="ko-KR" altLang="en-US" dirty="0"/>
          </a:p>
        </p:txBody>
      </p:sp>
      <p:pic>
        <p:nvPicPr>
          <p:cNvPr id="4098" name="Picture 2" descr="C:\Users\biz-park\Desktop\ppt\데이터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071678"/>
            <a:ext cx="6192837" cy="3248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google</a:t>
            </a:r>
            <a:r>
              <a:rPr lang="en-US" altLang="ko-KR" dirty="0" smtClean="0"/>
              <a:t> chart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모듈 선언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sz="2500" dirty="0" smtClean="0"/>
              <a:t>&lt;script type="text/</a:t>
            </a:r>
            <a:r>
              <a:rPr lang="en-US" sz="2500" dirty="0" err="1" smtClean="0"/>
              <a:t>javascript</a:t>
            </a:r>
            <a:r>
              <a:rPr lang="en-US" sz="2500" dirty="0" smtClean="0"/>
              <a:t>" </a:t>
            </a:r>
            <a:r>
              <a:rPr lang="en-US" sz="2500" dirty="0" err="1" smtClean="0"/>
              <a:t>src</a:t>
            </a:r>
            <a:r>
              <a:rPr lang="en-US" sz="2500" dirty="0" smtClean="0"/>
              <a:t>="https://www.gstatic.com/charts/loader.js"&gt;&lt;/script&gt;</a:t>
            </a:r>
          </a:p>
          <a:p>
            <a:pPr>
              <a:buNone/>
            </a:pPr>
            <a:endParaRPr lang="en-US" altLang="ko-KR" sz="2500" dirty="0" smtClean="0"/>
          </a:p>
          <a:p>
            <a:pPr>
              <a:buNone/>
            </a:pPr>
            <a:r>
              <a:rPr lang="en-US" sz="2000" dirty="0" err="1" smtClean="0"/>
              <a:t>google.charts.load</a:t>
            </a:r>
            <a:r>
              <a:rPr lang="en-US" sz="2000" dirty="0" smtClean="0"/>
              <a:t>("current", {packages:["</a:t>
            </a:r>
            <a:r>
              <a:rPr lang="en-US" sz="2000" dirty="0" err="1" smtClean="0"/>
              <a:t>corechart</a:t>
            </a:r>
            <a:r>
              <a:rPr lang="en-US" sz="2000" dirty="0" smtClean="0"/>
              <a:t>"]});</a:t>
            </a:r>
            <a:endParaRPr lang="ko-KR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4784</TotalTime>
  <Words>196</Words>
  <Application>Microsoft Office PowerPoint</Application>
  <PresentationFormat>화면 슬라이드 쇼(4:3)</PresentationFormat>
  <Paragraphs>100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Node.js 1일차</vt:lpstr>
      <vt:lpstr>목차</vt:lpstr>
      <vt:lpstr>google chart</vt:lpstr>
      <vt:lpstr>google chart</vt:lpstr>
      <vt:lpstr>google chart</vt:lpstr>
      <vt:lpstr>google chart</vt:lpstr>
      <vt:lpstr>google chart</vt:lpstr>
      <vt:lpstr>google chart</vt:lpstr>
      <vt:lpstr>google chart</vt:lpstr>
      <vt:lpstr>google chart</vt:lpstr>
      <vt:lpstr>google chart</vt:lpstr>
      <vt:lpstr>google chart</vt:lpstr>
      <vt:lpstr>google chart</vt:lpstr>
      <vt:lpstr>google chart</vt:lpstr>
      <vt:lpstr>크롤링</vt:lpstr>
      <vt:lpstr>크롤링</vt:lpstr>
      <vt:lpstr>크롤링</vt:lpstr>
      <vt:lpstr>크롤링</vt:lpstr>
      <vt:lpstr>크롤링</vt:lpstr>
      <vt:lpstr>크롤링</vt:lpstr>
      <vt:lpstr>크롤링</vt:lpstr>
      <vt:lpstr>크롤링</vt:lpstr>
      <vt:lpstr>크롤링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1일차</dc:title>
  <dc:creator>Park</dc:creator>
  <cp:lastModifiedBy>biz-park</cp:lastModifiedBy>
  <cp:revision>685</cp:revision>
  <dcterms:created xsi:type="dcterms:W3CDTF">2016-12-03T07:49:29Z</dcterms:created>
  <dcterms:modified xsi:type="dcterms:W3CDTF">2018-04-18T08:50:22Z</dcterms:modified>
</cp:coreProperties>
</file>