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9" r:id="rId4"/>
    <p:sldId id="268" r:id="rId5"/>
    <p:sldId id="278" r:id="rId6"/>
    <p:sldId id="274" r:id="rId7"/>
    <p:sldId id="275" r:id="rId8"/>
    <p:sldId id="276" r:id="rId9"/>
    <p:sldId id="277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DEA7D-D887-4249-B51F-E67399737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r>
              <a:rPr lang="zh-CN" altLang="en-US" dirty="0"/>
              <a:t>程序设计：图书管理系统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F96174-E139-4D51-8B33-5071E7A0B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920205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智能科学与技术</a:t>
            </a:r>
            <a:endParaRPr lang="en-US" altLang="zh-CN" dirty="0"/>
          </a:p>
          <a:p>
            <a:r>
              <a:rPr lang="zh-CN" altLang="en-US" dirty="0"/>
              <a:t>小队长：</a:t>
            </a:r>
            <a:r>
              <a:rPr lang="en-US" altLang="zh-CN" dirty="0"/>
              <a:t>B20040931</a:t>
            </a:r>
            <a:r>
              <a:rPr lang="zh-CN" altLang="en-US" dirty="0"/>
              <a:t>谢俊哲</a:t>
            </a:r>
            <a:endParaRPr lang="en-US" altLang="zh-CN" dirty="0"/>
          </a:p>
          <a:p>
            <a:r>
              <a:rPr lang="zh-CN" altLang="en-US" dirty="0"/>
              <a:t>小队员：</a:t>
            </a:r>
            <a:r>
              <a:rPr lang="en-US" altLang="zh-CN" dirty="0"/>
              <a:t>B20040822</a:t>
            </a:r>
            <a:r>
              <a:rPr lang="zh-CN" altLang="en-US" dirty="0"/>
              <a:t>罗梓淇</a:t>
            </a:r>
          </a:p>
        </p:txBody>
      </p:sp>
    </p:spTree>
    <p:extLst>
      <p:ext uri="{BB962C8B-B14F-4D97-AF65-F5344CB8AC3E}">
        <p14:creationId xmlns:p14="http://schemas.microsoft.com/office/powerpoint/2010/main" val="2186774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93CA8-F5DE-4E63-8ED2-45A4A234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706"/>
          </a:xfrm>
        </p:spPr>
        <p:txBody>
          <a:bodyPr>
            <a:normAutofit/>
          </a:bodyPr>
          <a:lstStyle/>
          <a:p>
            <a:r>
              <a:rPr lang="zh-CN" altLang="en-US" dirty="0"/>
              <a:t>项目优势和特点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07B08-47B1-43C0-9E6D-B47EB516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54962"/>
            <a:ext cx="10439845" cy="13005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五、采用了类似</a:t>
            </a:r>
            <a:r>
              <a:rPr lang="en-US" altLang="zh-CN" sz="2400" dirty="0"/>
              <a:t>C</a:t>
            </a:r>
            <a:r>
              <a:rPr lang="zh-CN" altLang="en-US" sz="2400" dirty="0"/>
              <a:t>语言的宏定义来定义窗口参数，优点改一处可以应用到全局，适用于同一个数据的繁琐操作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28A15E-0355-402F-AD7B-3CA2B031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17" y="3203258"/>
            <a:ext cx="3203451" cy="33740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428200-A1BB-4813-8112-79040A7DE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627" y="2388759"/>
            <a:ext cx="6266039" cy="430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7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93CA8-F5DE-4E63-8ED2-45A4A234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706"/>
          </a:xfrm>
        </p:spPr>
        <p:txBody>
          <a:bodyPr>
            <a:normAutofit/>
          </a:bodyPr>
          <a:lstStyle/>
          <a:p>
            <a:r>
              <a:rPr lang="zh-CN" altLang="en-US" dirty="0"/>
              <a:t>项目优势和特点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07B08-47B1-43C0-9E6D-B47EB516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54962"/>
            <a:ext cx="10439845" cy="13005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六、修改图书信息时用</a:t>
            </a:r>
            <a:r>
              <a:rPr lang="en-US" altLang="zh-CN" sz="2400" dirty="0"/>
              <a:t>python</a:t>
            </a:r>
            <a:r>
              <a:rPr lang="zh-CN" altLang="en-US" sz="2400" dirty="0"/>
              <a:t>的字典类型数据，简化了代码量，增加了运行效率，用一个循环完成了两个循环的功能。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84859B-641D-4BF7-9FD8-C06688349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75" y="2399110"/>
            <a:ext cx="6218459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4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2F4D7B4-FF71-4CD7-82C4-D24D782B17FE}"/>
              </a:ext>
            </a:extLst>
          </p:cNvPr>
          <p:cNvSpPr txBox="1">
            <a:spLocks/>
          </p:cNvSpPr>
          <p:nvPr/>
        </p:nvSpPr>
        <p:spPr>
          <a:xfrm>
            <a:off x="889047" y="358168"/>
            <a:ext cx="2688342" cy="652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小组分工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860ED25-C468-4D15-9A43-10D06080D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61" y="1394540"/>
            <a:ext cx="9701908" cy="470146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后端算法实现：</a:t>
            </a:r>
            <a:r>
              <a:rPr lang="en-US" altLang="zh-CN" sz="2400" dirty="0"/>
              <a:t>B20040931</a:t>
            </a:r>
            <a:r>
              <a:rPr lang="zh-CN" altLang="en-US" sz="2400" dirty="0"/>
              <a:t>谢俊哲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200" dirty="0"/>
              <a:t>图书增加、查找、显示、排序等算法</a:t>
            </a:r>
            <a:endParaRPr lang="en-US" altLang="zh-CN" sz="2200" dirty="0"/>
          </a:p>
          <a:p>
            <a:r>
              <a:rPr lang="zh-CN" altLang="en-US" sz="2400" dirty="0"/>
              <a:t>前端交互界面：</a:t>
            </a:r>
            <a:r>
              <a:rPr lang="en-US" altLang="zh-CN" sz="2400" dirty="0"/>
              <a:t>B20040822</a:t>
            </a:r>
            <a:r>
              <a:rPr lang="zh-CN" altLang="en-US" sz="2400" dirty="0"/>
              <a:t>罗梓淇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200" dirty="0"/>
              <a:t>窗体页面</a:t>
            </a:r>
            <a:r>
              <a:rPr lang="en-US" altLang="zh-CN" sz="2200" dirty="0"/>
              <a:t>UI</a:t>
            </a:r>
            <a:r>
              <a:rPr lang="zh-CN" altLang="en-US" sz="2200" dirty="0"/>
              <a:t>设计、内容、按钮、提示、表格、滚动条</a:t>
            </a:r>
            <a:endParaRPr lang="en-US" altLang="zh-CN" sz="2200" dirty="0"/>
          </a:p>
          <a:p>
            <a:r>
              <a:rPr lang="zh-CN" altLang="en-US" sz="2400" dirty="0"/>
              <a:t>前后端联调合并：</a:t>
            </a:r>
            <a:r>
              <a:rPr lang="en-US" altLang="zh-CN" sz="2400" dirty="0"/>
              <a:t>B20040931</a:t>
            </a:r>
            <a:r>
              <a:rPr lang="zh-CN" altLang="en-US" sz="2400" dirty="0"/>
              <a:t>谢俊哲</a:t>
            </a:r>
            <a:r>
              <a:rPr lang="en-US" altLang="zh-CN" sz="2400" dirty="0"/>
              <a:t>  B20040822</a:t>
            </a:r>
            <a:r>
              <a:rPr lang="zh-CN" altLang="en-US" sz="2400" dirty="0"/>
              <a:t>罗梓淇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200" dirty="0"/>
              <a:t>前后端代码接口配合</a:t>
            </a:r>
            <a:endParaRPr lang="en-US" altLang="zh-CN" sz="2200" dirty="0"/>
          </a:p>
          <a:p>
            <a:r>
              <a:rPr lang="zh-CN" altLang="en-US" sz="2400" dirty="0"/>
              <a:t>资料查找及</a:t>
            </a:r>
            <a:r>
              <a:rPr lang="en-US" altLang="zh-CN" sz="2400" dirty="0"/>
              <a:t>Bug</a:t>
            </a:r>
            <a:r>
              <a:rPr lang="zh-CN" altLang="en-US" sz="2400" dirty="0"/>
              <a:t>处理：</a:t>
            </a:r>
            <a:r>
              <a:rPr lang="en-US" altLang="zh-CN" sz="2400" dirty="0"/>
              <a:t>B20040931</a:t>
            </a:r>
            <a:r>
              <a:rPr lang="zh-CN" altLang="en-US" sz="2400" dirty="0"/>
              <a:t>谢俊哲 </a:t>
            </a:r>
            <a:r>
              <a:rPr lang="en-US" altLang="zh-CN" sz="2400" dirty="0"/>
              <a:t>B20040822</a:t>
            </a:r>
            <a:r>
              <a:rPr lang="zh-CN" altLang="en-US" sz="2400" dirty="0"/>
              <a:t>罗梓淇</a:t>
            </a:r>
            <a:endParaRPr lang="en-US" altLang="zh-CN" sz="2400" dirty="0"/>
          </a:p>
          <a:p>
            <a:r>
              <a:rPr lang="zh-CN" altLang="en-US" sz="2400" dirty="0"/>
              <a:t>文档编写和绘画流程图：</a:t>
            </a:r>
            <a:r>
              <a:rPr lang="en-US" altLang="zh-CN" sz="2400" dirty="0"/>
              <a:t>B20040931</a:t>
            </a:r>
            <a:r>
              <a:rPr lang="zh-CN" altLang="en-US" sz="2400" dirty="0"/>
              <a:t>谢俊哲 </a:t>
            </a:r>
            <a:r>
              <a:rPr lang="en-US" altLang="zh-CN" sz="2400" dirty="0"/>
              <a:t>B20040822</a:t>
            </a:r>
            <a:r>
              <a:rPr lang="zh-CN" altLang="en-US" sz="2400" dirty="0"/>
              <a:t>罗梓淇</a:t>
            </a:r>
            <a:endParaRPr lang="en-US" altLang="zh-CN" sz="2400" dirty="0"/>
          </a:p>
          <a:p>
            <a:pPr marL="0" lvl="8" indent="0">
              <a:buNone/>
            </a:pPr>
            <a:endParaRPr lang="en-US" altLang="zh-CN" sz="3200" dirty="0"/>
          </a:p>
          <a:p>
            <a:pPr marL="0" lvl="8" indent="0">
              <a:buNone/>
            </a:pPr>
            <a:endParaRPr lang="en-US" altLang="zh-CN" sz="2600" dirty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8741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FB5CF87-EB6B-4BB6-9D81-B7B11F402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795556"/>
              </p:ext>
            </p:extLst>
          </p:nvPr>
        </p:nvGraphicFramePr>
        <p:xfrm>
          <a:off x="818042" y="1380931"/>
          <a:ext cx="11013175" cy="435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93">
                  <a:extLst>
                    <a:ext uri="{9D8B030D-6E8A-4147-A177-3AD203B41FA5}">
                      <a16:colId xmlns:a16="http://schemas.microsoft.com/office/drawing/2014/main" val="197322597"/>
                    </a:ext>
                  </a:extLst>
                </a:gridCol>
                <a:gridCol w="8410642">
                  <a:extLst>
                    <a:ext uri="{9D8B030D-6E8A-4147-A177-3AD203B41FA5}">
                      <a16:colId xmlns:a16="http://schemas.microsoft.com/office/drawing/2014/main" val="1928298418"/>
                    </a:ext>
                  </a:extLst>
                </a:gridCol>
                <a:gridCol w="226720">
                  <a:extLst>
                    <a:ext uri="{9D8B030D-6E8A-4147-A177-3AD203B41FA5}">
                      <a16:colId xmlns:a16="http://schemas.microsoft.com/office/drawing/2014/main" val="3432596821"/>
                    </a:ext>
                  </a:extLst>
                </a:gridCol>
                <a:gridCol w="226720">
                  <a:extLst>
                    <a:ext uri="{9D8B030D-6E8A-4147-A177-3AD203B41FA5}">
                      <a16:colId xmlns:a16="http://schemas.microsoft.com/office/drawing/2014/main" val="2018748986"/>
                    </a:ext>
                  </a:extLst>
                </a:gridCol>
              </a:tblGrid>
              <a:tr h="6695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存储图书信息（书名、作者、出版社、出版时间、</a:t>
                      </a:r>
                      <a:r>
                        <a:rPr lang="en-US" altLang="zh-CN" sz="3200" dirty="0"/>
                        <a:t>ISBN</a:t>
                      </a:r>
                      <a:r>
                        <a:rPr lang="zh-CN" altLang="en-US" sz="3200" dirty="0"/>
                        <a:t>、价格和内容简介）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9753"/>
                  </a:ext>
                </a:extLst>
              </a:tr>
              <a:tr h="6695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图书信息以</a:t>
                      </a:r>
                      <a:r>
                        <a:rPr lang="en-US" altLang="zh-CN" sz="3200" dirty="0"/>
                        <a:t>.txt</a:t>
                      </a:r>
                      <a:r>
                        <a:rPr lang="zh-CN" altLang="en-US" sz="3200" dirty="0"/>
                        <a:t>文件保存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808826"/>
                  </a:ext>
                </a:extLst>
              </a:tr>
              <a:tr h="716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新增图书书目数据，并保存在文件里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064143"/>
                  </a:ext>
                </a:extLst>
              </a:tr>
              <a:tr h="6695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查找图书数据，可按不同信息类型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38310"/>
                  </a:ext>
                </a:extLst>
              </a:tr>
              <a:tr h="1233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修改图书书目，若查找到多个图书条目，提示用户添加搜索条件直至确定唯一条目后再修改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288408"/>
                  </a:ext>
                </a:extLst>
              </a:tr>
            </a:tbl>
          </a:graphicData>
        </a:graphic>
      </p:graphicFrame>
      <p:sp>
        <p:nvSpPr>
          <p:cNvPr id="3" name="标题 1">
            <a:extLst>
              <a:ext uri="{FF2B5EF4-FFF2-40B4-BE49-F238E27FC236}">
                <a16:creationId xmlns:a16="http://schemas.microsoft.com/office/drawing/2014/main" id="{12F2E74A-5E83-47A8-8AB7-8874D1518CE3}"/>
              </a:ext>
            </a:extLst>
          </p:cNvPr>
          <p:cNvSpPr txBox="1">
            <a:spLocks/>
          </p:cNvSpPr>
          <p:nvPr/>
        </p:nvSpPr>
        <p:spPr>
          <a:xfrm>
            <a:off x="889047" y="358168"/>
            <a:ext cx="2178525" cy="64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实现功能</a:t>
            </a:r>
          </a:p>
        </p:txBody>
      </p:sp>
    </p:spTree>
    <p:extLst>
      <p:ext uri="{BB962C8B-B14F-4D97-AF65-F5344CB8AC3E}">
        <p14:creationId xmlns:p14="http://schemas.microsoft.com/office/powerpoint/2010/main" val="144121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FB5CF87-EB6B-4BB6-9D81-B7B11F402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818861"/>
              </p:ext>
            </p:extLst>
          </p:nvPr>
        </p:nvGraphicFramePr>
        <p:xfrm>
          <a:off x="818042" y="1380931"/>
          <a:ext cx="11013175" cy="4827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93">
                  <a:extLst>
                    <a:ext uri="{9D8B030D-6E8A-4147-A177-3AD203B41FA5}">
                      <a16:colId xmlns:a16="http://schemas.microsoft.com/office/drawing/2014/main" val="197322597"/>
                    </a:ext>
                  </a:extLst>
                </a:gridCol>
                <a:gridCol w="8410642">
                  <a:extLst>
                    <a:ext uri="{9D8B030D-6E8A-4147-A177-3AD203B41FA5}">
                      <a16:colId xmlns:a16="http://schemas.microsoft.com/office/drawing/2014/main" val="1928298418"/>
                    </a:ext>
                  </a:extLst>
                </a:gridCol>
                <a:gridCol w="226720">
                  <a:extLst>
                    <a:ext uri="{9D8B030D-6E8A-4147-A177-3AD203B41FA5}">
                      <a16:colId xmlns:a16="http://schemas.microsoft.com/office/drawing/2014/main" val="3432596821"/>
                    </a:ext>
                  </a:extLst>
                </a:gridCol>
                <a:gridCol w="226720">
                  <a:extLst>
                    <a:ext uri="{9D8B030D-6E8A-4147-A177-3AD203B41FA5}">
                      <a16:colId xmlns:a16="http://schemas.microsoft.com/office/drawing/2014/main" val="2018748986"/>
                    </a:ext>
                  </a:extLst>
                </a:gridCol>
              </a:tblGrid>
              <a:tr h="680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删除图书书目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9753"/>
                  </a:ext>
                </a:extLst>
              </a:tr>
              <a:tr h="1083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对图书进行排序，并</a:t>
                      </a:r>
                      <a:r>
                        <a:rPr lang="zh-CN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可按书名、作者、出版社、出版时间、价格按升序或降序排序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808826"/>
                  </a:ext>
                </a:extLst>
              </a:tr>
              <a:tr h="727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8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显示当前所有图书数据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064143"/>
                  </a:ext>
                </a:extLst>
              </a:tr>
              <a:tr h="1083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9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基于</a:t>
                      </a:r>
                      <a:r>
                        <a:rPr lang="en-US" altLang="zh-CN" sz="3200" dirty="0" err="1"/>
                        <a:t>tkinter</a:t>
                      </a:r>
                      <a:r>
                        <a:rPr lang="zh-CN" altLang="en-US" sz="3200" dirty="0"/>
                        <a:t>设计了图形化界面，具有操作菜单，按钮，帮助按钮，表格（带滚轮）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38310"/>
                  </a:ext>
                </a:extLst>
              </a:tr>
              <a:tr h="12526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10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各个功能之间的图形化窗口转换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288408"/>
                  </a:ext>
                </a:extLst>
              </a:tr>
            </a:tbl>
          </a:graphicData>
        </a:graphic>
      </p:graphicFrame>
      <p:sp>
        <p:nvSpPr>
          <p:cNvPr id="3" name="标题 1">
            <a:extLst>
              <a:ext uri="{FF2B5EF4-FFF2-40B4-BE49-F238E27FC236}">
                <a16:creationId xmlns:a16="http://schemas.microsoft.com/office/drawing/2014/main" id="{12F2E74A-5E83-47A8-8AB7-8874D1518CE3}"/>
              </a:ext>
            </a:extLst>
          </p:cNvPr>
          <p:cNvSpPr txBox="1">
            <a:spLocks/>
          </p:cNvSpPr>
          <p:nvPr/>
        </p:nvSpPr>
        <p:spPr>
          <a:xfrm>
            <a:off x="889047" y="358168"/>
            <a:ext cx="2178525" cy="64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实现功能</a:t>
            </a:r>
          </a:p>
        </p:txBody>
      </p:sp>
    </p:spTree>
    <p:extLst>
      <p:ext uri="{BB962C8B-B14F-4D97-AF65-F5344CB8AC3E}">
        <p14:creationId xmlns:p14="http://schemas.microsoft.com/office/powerpoint/2010/main" val="309543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93CA8-F5DE-4E63-8ED2-45A4A234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706"/>
          </a:xfrm>
        </p:spPr>
        <p:txBody>
          <a:bodyPr>
            <a:normAutofit/>
          </a:bodyPr>
          <a:lstStyle/>
          <a:p>
            <a:r>
              <a:rPr lang="zh-CN" altLang="en-US" dirty="0"/>
              <a:t>项目优势和特点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07B08-47B1-43C0-9E6D-B47EB516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78" y="1369500"/>
            <a:ext cx="10439845" cy="13005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一、采用了</a:t>
            </a:r>
            <a:r>
              <a:rPr lang="en-US" altLang="zh-CN" sz="2400" dirty="0" err="1"/>
              <a:t>tkinter</a:t>
            </a:r>
            <a:r>
              <a:rPr lang="zh-CN" altLang="en-US" sz="2400" dirty="0"/>
              <a:t>进行图形化界面</a:t>
            </a:r>
            <a:r>
              <a:rPr lang="zh-CN" altLang="en-US" sz="2400"/>
              <a:t>编程，画面较为简洁，用户操作方便。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315557-5503-48B6-BCEB-D4D15F0C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00" y="2590448"/>
            <a:ext cx="4366690" cy="28980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CFEA4F-44F6-4E48-B327-FC8B56ECD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819" y="2590448"/>
            <a:ext cx="4573557" cy="28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1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93CA8-F5DE-4E63-8ED2-45A4A234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706"/>
          </a:xfrm>
        </p:spPr>
        <p:txBody>
          <a:bodyPr>
            <a:normAutofit/>
          </a:bodyPr>
          <a:lstStyle/>
          <a:p>
            <a:r>
              <a:rPr lang="zh-CN" altLang="en-US" dirty="0"/>
              <a:t>项目优势和特点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07B08-47B1-43C0-9E6D-B47EB516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78" y="1369500"/>
            <a:ext cx="10439845" cy="9067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一、采用了</a:t>
            </a:r>
            <a:r>
              <a:rPr lang="en-US" altLang="zh-CN" sz="2400" dirty="0" err="1"/>
              <a:t>tkinter</a:t>
            </a:r>
            <a:r>
              <a:rPr lang="zh-CN" altLang="en-US" sz="2400" dirty="0"/>
              <a:t>进行图形化界面编程，画面较为简洁，用户操作方便。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315557-5503-48B6-BCEB-D4D15F0C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00" y="2590448"/>
            <a:ext cx="4366690" cy="28980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CFEA4F-44F6-4E48-B327-FC8B56ECD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819" y="2590448"/>
            <a:ext cx="4573557" cy="28980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AC44ED-C7BC-4F22-8155-F4471DCA6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260" y="3664590"/>
            <a:ext cx="4366690" cy="28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6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93CA8-F5DE-4E63-8ED2-45A4A234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706"/>
          </a:xfrm>
        </p:spPr>
        <p:txBody>
          <a:bodyPr>
            <a:normAutofit/>
          </a:bodyPr>
          <a:lstStyle/>
          <a:p>
            <a:r>
              <a:rPr lang="zh-CN" altLang="en-US" dirty="0"/>
              <a:t>项目优势和特点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07B08-47B1-43C0-9E6D-B47EB516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54962"/>
            <a:ext cx="10439845" cy="13005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二、消息提示框提示用户如何操作，增加了</a:t>
            </a:r>
            <a:r>
              <a:rPr lang="en-US" altLang="zh-CN" sz="2400" dirty="0"/>
              <a:t>ISBN</a:t>
            </a:r>
            <a:r>
              <a:rPr lang="zh-CN" altLang="en-US" sz="2400" dirty="0"/>
              <a:t>号校验合法功能，不合法会提示用户修改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8B137A-293A-47A4-B475-6E22527F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22" y="2563509"/>
            <a:ext cx="4911722" cy="32597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C4DF87F-C552-4C5C-B116-F645E71A1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912" y="2563509"/>
            <a:ext cx="4850393" cy="321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93CA8-F5DE-4E63-8ED2-45A4A234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706"/>
          </a:xfrm>
        </p:spPr>
        <p:txBody>
          <a:bodyPr>
            <a:normAutofit/>
          </a:bodyPr>
          <a:lstStyle/>
          <a:p>
            <a:r>
              <a:rPr lang="zh-CN" altLang="en-US" dirty="0"/>
              <a:t>项目优势和特点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07B08-47B1-43C0-9E6D-B47EB516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54962"/>
            <a:ext cx="10439845" cy="13005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三、增加了下拉菜单选择，方便用户操作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26D0ED-D2E0-46B6-856A-57E25B61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631" y="2790203"/>
            <a:ext cx="3039037" cy="30651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1747B9-9FA1-44DB-BF64-C91569573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876" y="2823085"/>
            <a:ext cx="3596677" cy="296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4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93CA8-F5DE-4E63-8ED2-45A4A234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706"/>
          </a:xfrm>
        </p:spPr>
        <p:txBody>
          <a:bodyPr>
            <a:normAutofit/>
          </a:bodyPr>
          <a:lstStyle/>
          <a:p>
            <a:r>
              <a:rPr lang="zh-CN" altLang="en-US" dirty="0"/>
              <a:t>项目优势和特点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07B08-47B1-43C0-9E6D-B47EB516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54962"/>
            <a:ext cx="10439845" cy="13005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四、单击各个表头即可进行排序，增加用户操作的空间，方便操作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3A2A62-2B98-427E-A2AA-04550F3B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38" y="2581681"/>
            <a:ext cx="5422162" cy="35985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261897-3440-45B7-B024-530096145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216" y="2581681"/>
            <a:ext cx="5422162" cy="359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2820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603</TotalTime>
  <Words>429</Words>
  <Application>Microsoft Office PowerPoint</Application>
  <PresentationFormat>宽屏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平面</vt:lpstr>
      <vt:lpstr>程序设计：图书管理系统</vt:lpstr>
      <vt:lpstr>PowerPoint 演示文稿</vt:lpstr>
      <vt:lpstr>PowerPoint 演示文稿</vt:lpstr>
      <vt:lpstr>PowerPoint 演示文稿</vt:lpstr>
      <vt:lpstr>项目优势和特点</vt:lpstr>
      <vt:lpstr>项目优势和特点</vt:lpstr>
      <vt:lpstr>项目优势和特点</vt:lpstr>
      <vt:lpstr>项目优势和特点</vt:lpstr>
      <vt:lpstr>项目优势和特点</vt:lpstr>
      <vt:lpstr>项目优势和特点</vt:lpstr>
      <vt:lpstr>项目优势和特点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1047278752@qq.com</dc:creator>
  <cp:lastModifiedBy>172312551@qq.com</cp:lastModifiedBy>
  <cp:revision>21</cp:revision>
  <dcterms:created xsi:type="dcterms:W3CDTF">2021-01-11T10:25:52Z</dcterms:created>
  <dcterms:modified xsi:type="dcterms:W3CDTF">2021-12-03T01:03:01Z</dcterms:modified>
</cp:coreProperties>
</file>