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6858000" cy="9144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/>
    <p:restoredTop sz="96327"/>
  </p:normalViewPr>
  <p:slideViewPr>
    <p:cSldViewPr snapToGrid="0">
      <p:cViewPr varScale="1">
        <p:scale>
          <a:sx n="113" d="100"/>
          <a:sy n="113" d="100"/>
        </p:scale>
        <p:origin x="3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9DEF4-A2A3-6446-909A-722D064043FC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1BA52-1C71-D043-96BF-3EDFA283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9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6E80-1E93-D543-BB80-C504C413663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1E36-2DDD-564B-BB23-1CCE8335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" y="0"/>
            <a:ext cx="6856286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7605" y="1858394"/>
            <a:ext cx="7713211" cy="68580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94393" y="1991608"/>
            <a:ext cx="7446787" cy="68580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CE38D-D2AD-F2E5-24C9-B49DF43ED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87" y="4413363"/>
            <a:ext cx="5915025" cy="1044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latin typeface="KPMG Bold" panose="020B0403030202040204" pitchFamily="34" charset="0"/>
              </a:rPr>
              <a:t>Python Bakery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FE3A-42D6-0C74-1673-1947FEB7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1" y="518198"/>
            <a:ext cx="3872587" cy="3872587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4B5175A4-CEEC-42AB-3FCC-A592AFA8A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87" y="5554553"/>
            <a:ext cx="2616503" cy="31982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Apple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9AC7F"/>
                </a:solidFill>
              </a:rPr>
              <a:t>Apricot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FF00"/>
                </a:solidFill>
              </a:rPr>
              <a:t>Lemon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C6007E"/>
                </a:solidFill>
              </a:rPr>
              <a:t>Raspberry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C000"/>
                </a:solidFill>
              </a:rPr>
              <a:t>Orange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</a:rPr>
              <a:t>Strawberry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highlight>
                  <a:srgbClr val="945200"/>
                </a:highlight>
              </a:rPr>
              <a:t>White Chocolate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945200"/>
                </a:solidFill>
              </a:rPr>
              <a:t>Milk Chocolate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753F19"/>
                </a:solidFill>
              </a:rPr>
              <a:t>Dark chocolate</a:t>
            </a:r>
          </a:p>
        </p:txBody>
      </p:sp>
      <p:sp>
        <p:nvSpPr>
          <p:cNvPr id="3" name="Subtitle 8">
            <a:extLst>
              <a:ext uri="{FF2B5EF4-FFF2-40B4-BE49-F238E27FC236}">
                <a16:creationId xmlns:a16="http://schemas.microsoft.com/office/drawing/2014/main" id="{B66ACE37-EE26-E936-419B-885AD195F18D}"/>
              </a:ext>
            </a:extLst>
          </p:cNvPr>
          <p:cNvSpPr txBox="1">
            <a:spLocks/>
          </p:cNvSpPr>
          <p:nvPr/>
        </p:nvSpPr>
        <p:spPr>
          <a:xfrm>
            <a:off x="3667376" y="5530438"/>
            <a:ext cx="2616503" cy="3222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C00000"/>
                </a:solidFill>
              </a:rPr>
              <a:t>Nutella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3AC09B"/>
                </a:solidFill>
              </a:rPr>
              <a:t>Mint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Vanilla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Pistachio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E06287"/>
                </a:solidFill>
              </a:rPr>
              <a:t>Rose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BCBCC3"/>
                </a:solidFill>
              </a:rPr>
              <a:t>Oreo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Bubblegum</a:t>
            </a:r>
            <a:endParaRPr lang="en-GB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7030A0"/>
                </a:solidFill>
              </a:rPr>
              <a:t>Blackcurrant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Icing Sugar</a:t>
            </a:r>
          </a:p>
        </p:txBody>
      </p:sp>
    </p:spTree>
    <p:extLst>
      <p:ext uri="{BB962C8B-B14F-4D97-AF65-F5344CB8AC3E}">
        <p14:creationId xmlns:p14="http://schemas.microsoft.com/office/powerpoint/2010/main" val="332595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24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KPMG Bold</vt:lpstr>
      <vt:lpstr>Office Theme</vt:lpstr>
      <vt:lpstr>Python Bakery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Bakery</dc:title>
  <dc:creator>Lee, Jessie</dc:creator>
  <cp:lastModifiedBy>Lee, Jessie</cp:lastModifiedBy>
  <cp:revision>5</cp:revision>
  <dcterms:created xsi:type="dcterms:W3CDTF">2023-04-18T15:15:54Z</dcterms:created>
  <dcterms:modified xsi:type="dcterms:W3CDTF">2023-05-16T18:02:57Z</dcterms:modified>
</cp:coreProperties>
</file>