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1F90-0B2A-405E-BC64-B04AB38A28DD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EBA9-7D19-48C9-B338-B8FDE51385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717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EBA9-7D19-48C9-B338-B8FDE51385E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39C-A1E5-4D24-8C6C-5C341476914B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0F96-1EC4-44DE-B158-23B11D755B83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20C1-173B-4A8B-8A44-F6B9F92963B8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9E69-2F7B-4EB5-8ADB-8767EAF9A954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30C6-5DDC-4921-A6B3-B3334A19F88E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0917-B777-44C8-88D5-73A96257DCB6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A19D-FBFE-469F-A497-EB8D578A4176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83B0-8766-4284-93F8-8DEDB575D96D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1DB7-4322-498A-9776-F212F852534D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C3C9-E6E9-4D40-9ED1-F74873063093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5FF9-7702-4694-B7BE-6C366FD7AF47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D5C81-94B6-49DA-8154-12C9B7434181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2104-8B07-4B1F-9048-B25E2B8CDB1D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462E-14FD-4D9B-9A5E-38396CD1FE03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C802-07A6-4724-BAF5-89084BB5CE93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C3AD-0895-46D4-A7E4-DF9DED95C0A9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336A-6819-4CF4-AEFA-80132A3FDD8B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E851C9-2478-4BD2-BE4D-474F5A07A30A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effectLst/>
              </a:rPr>
              <a:t>CS 1 Task 1: First Analysis</a:t>
            </a:r>
            <a:endParaRPr lang="de-CH" sz="80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Team Blue | </a:t>
            </a:r>
            <a:r>
              <a:rPr lang="en-US" dirty="0" smtClean="0"/>
              <a:t>28.02.2017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8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Target </a:t>
            </a:r>
            <a:r>
              <a:rPr lang="de-CH" dirty="0" err="1" smtClean="0"/>
              <a:t>users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Doctor</a:t>
            </a:r>
            <a:endParaRPr lang="de-CH" dirty="0"/>
          </a:p>
          <a:p>
            <a:pPr lvl="0"/>
            <a:r>
              <a:rPr lang="en-US" dirty="0"/>
              <a:t>Nurses</a:t>
            </a:r>
            <a:endParaRPr lang="de-CH" dirty="0"/>
          </a:p>
          <a:p>
            <a:pPr lvl="0"/>
            <a:r>
              <a:rPr lang="en-US" dirty="0"/>
              <a:t>Health visitors</a:t>
            </a:r>
            <a:endParaRPr lang="de-CH" dirty="0"/>
          </a:p>
          <a:p>
            <a:pPr lvl="0"/>
            <a:r>
              <a:rPr lang="en-US" dirty="0"/>
              <a:t>Receptionists</a:t>
            </a:r>
            <a:endParaRPr lang="de-CH" dirty="0"/>
          </a:p>
          <a:p>
            <a:pPr lvl="0"/>
            <a:r>
              <a:rPr lang="en-US" dirty="0"/>
              <a:t>Medical records </a:t>
            </a:r>
            <a:r>
              <a:rPr lang="en-US" dirty="0" smtClean="0"/>
              <a:t>staff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5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 err="1" smtClean="0"/>
              <a:t>features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Doctor/Nurses/Clinical staff</a:t>
            </a:r>
            <a:endParaRPr lang="de-CH" dirty="0"/>
          </a:p>
          <a:p>
            <a:pPr lvl="1"/>
            <a:r>
              <a:rPr lang="en-US" dirty="0"/>
              <a:t>Report (Health history of patient, medicaments)</a:t>
            </a:r>
            <a:endParaRPr lang="de-CH" dirty="0"/>
          </a:p>
          <a:p>
            <a:pPr lvl="1"/>
            <a:r>
              <a:rPr lang="en-US" dirty="0"/>
              <a:t>Patient profile</a:t>
            </a:r>
            <a:endParaRPr lang="de-CH" dirty="0"/>
          </a:p>
          <a:p>
            <a:pPr lvl="0"/>
            <a:r>
              <a:rPr lang="en-US" dirty="0"/>
              <a:t>Receptionist</a:t>
            </a:r>
            <a:endParaRPr lang="de-CH" dirty="0"/>
          </a:p>
          <a:p>
            <a:pPr lvl="1"/>
            <a:r>
              <a:rPr lang="en-US" dirty="0"/>
              <a:t>Calendar (Date management, Contact details)</a:t>
            </a:r>
            <a:endParaRPr lang="de-CH" dirty="0"/>
          </a:p>
          <a:p>
            <a:pPr lvl="0"/>
            <a:r>
              <a:rPr lang="en-US" dirty="0"/>
              <a:t>Management (not direct access)</a:t>
            </a:r>
            <a:endParaRPr lang="de-CH" dirty="0"/>
          </a:p>
          <a:p>
            <a:pPr lvl="1"/>
            <a:r>
              <a:rPr lang="en-US" dirty="0"/>
              <a:t>Confidential of personal information</a:t>
            </a:r>
            <a:endParaRPr lang="de-CH" dirty="0"/>
          </a:p>
          <a:p>
            <a:pPr lvl="0"/>
            <a:r>
              <a:rPr lang="en-US" dirty="0"/>
              <a:t>Health visitor</a:t>
            </a:r>
            <a:endParaRPr lang="de-CH" dirty="0"/>
          </a:p>
          <a:p>
            <a:pPr lvl="1"/>
            <a:r>
              <a:rPr lang="en-US" dirty="0"/>
              <a:t>Contact details, remote access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success </a:t>
            </a:r>
            <a:r>
              <a:rPr lang="en-US" dirty="0" smtClean="0"/>
              <a:t>factors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Key features implemented</a:t>
            </a:r>
            <a:endParaRPr lang="de-CH" dirty="0"/>
          </a:p>
          <a:p>
            <a:pPr lvl="0"/>
            <a:r>
              <a:rPr lang="en-US" dirty="0"/>
              <a:t>Project management (time management)</a:t>
            </a:r>
            <a:endParaRPr lang="de-CH" dirty="0"/>
          </a:p>
          <a:p>
            <a:pPr lvl="0"/>
            <a:r>
              <a:rPr lang="en-US" dirty="0"/>
              <a:t>Usability (stability, secure)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4534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85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Depth</vt:lpstr>
      <vt:lpstr>CS 1 Task 1: First Analysis</vt:lpstr>
      <vt:lpstr>Target users</vt:lpstr>
      <vt:lpstr>Key features</vt:lpstr>
      <vt:lpstr>Critical success factors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1: First Analysis</dc:title>
  <dc:creator>Kieliger, Martin</dc:creator>
  <cp:lastModifiedBy>Kieliger, Martin</cp:lastModifiedBy>
  <cp:revision>1</cp:revision>
  <dcterms:created xsi:type="dcterms:W3CDTF">2017-03-01T07:51:57Z</dcterms:created>
  <dcterms:modified xsi:type="dcterms:W3CDTF">2017-03-01T07:56:23Z</dcterms:modified>
</cp:coreProperties>
</file>