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20"/>
  </p:notesMasterIdLst>
  <p:sldIdLst>
    <p:sldId id="256" r:id="rId5"/>
    <p:sldId id="258" r:id="rId6"/>
    <p:sldId id="260" r:id="rId7"/>
    <p:sldId id="259" r:id="rId8"/>
    <p:sldId id="261" r:id="rId9"/>
    <p:sldId id="279" r:id="rId10"/>
    <p:sldId id="269" r:id="rId11"/>
    <p:sldId id="290" r:id="rId12"/>
    <p:sldId id="291" r:id="rId13"/>
    <p:sldId id="268" r:id="rId14"/>
    <p:sldId id="267" r:id="rId15"/>
    <p:sldId id="286" r:id="rId16"/>
    <p:sldId id="274" r:id="rId17"/>
    <p:sldId id="287" r:id="rId18"/>
    <p:sldId id="273" r:id="rId19"/>
  </p:sldIdLst>
  <p:sldSz cx="9144000" cy="5143500" type="screen16x9"/>
  <p:notesSz cx="6858000" cy="9144000"/>
  <p:embeddedFontLst>
    <p:embeddedFont>
      <p:font typeface="Barlow" pitchFamily="2" charset="77"/>
      <p:regular r:id="rId21"/>
      <p:bold r:id="rId22"/>
      <p:italic r:id="rId23"/>
      <p:boldItalic r:id="rId24"/>
    </p:embeddedFont>
    <p:embeddedFont>
      <p:font typeface="Didact Gothic" pitchFamily="2" charset="0"/>
      <p:regular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Montserrat SemiBold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1A7EC-0CB8-B62D-63E8-0B2568C7587A}" v="646" dt="2024-02-27T12:12:32.756"/>
    <p1510:client id="{1DF79768-3D54-0F68-3C19-534418883647}" v="26" dt="2024-02-27T15:45:17.210"/>
    <p1510:client id="{708FF89D-B15D-7EAE-B057-E98C83C96A1E}" v="5" dt="2024-02-27T12:15:21.580"/>
    <p1510:client id="{71C7A10D-4491-0FBE-C7EE-AF259800C6AA}" v="26" dt="2024-02-27T15:14:08.439"/>
    <p1510:client id="{771308F9-45E8-5B34-541F-D3FA88DA0DA1}" v="20" dt="2024-02-27T13:04:59.450"/>
    <p1510:client id="{81AE6852-7D03-95E2-DD65-AD3B74C077DA}" v="157" dt="2024-02-27T13:56:54.262"/>
    <p1510:client id="{A3ABE343-18D2-EA51-1787-3597466AA5A8}" v="64" dt="2024-02-27T18:29:12.382"/>
    <p1510:client id="{A4874147-7775-34D8-ABD5-6D41F219280C}" v="9" dt="2024-02-27T12:17:57.029"/>
    <p1510:client id="{A511BF15-9AEB-B774-1BAA-6E363EB3DBBF}" v="408" dt="2024-02-26T18:26:09.743"/>
    <p1510:client id="{AFF2A891-EE84-306E-B5A9-85AC9C5DDCFD}" v="80" dt="2024-02-27T13:36:08.449"/>
    <p1510:client id="{BDDA3FE0-C3C4-2B2D-BD2D-9D25009C9C72}" v="2" dt="2024-02-26T20:50:02.635"/>
    <p1510:client id="{D6115A59-381F-144C-713A-D2F654EE0A65}" v="42" dt="2024-02-27T18:32:44.085"/>
    <p1510:client id="{FF72897F-017E-733E-4D5F-208AA873635C}" v="5" dt="2024-02-27T17:24:24.879"/>
  </p1510:revLst>
</p1510:revInfo>
</file>

<file path=ppt/tableStyles.xml><?xml version="1.0" encoding="utf-8"?>
<a:tblStyleLst xmlns:a="http://schemas.openxmlformats.org/drawingml/2006/main" def="{A1EEB5A2-F9C8-4C1C-B1B5-AD4A89E8C9AA}">
  <a:tblStyle styleId="{A1EEB5A2-F9C8-4C1C-B1B5-AD4A89E8C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6"/>
    <p:restoredTop sz="94688"/>
  </p:normalViewPr>
  <p:slideViewPr>
    <p:cSldViewPr snapToGrid="0">
      <p:cViewPr varScale="1">
        <p:scale>
          <a:sx n="203" d="100"/>
          <a:sy n="20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a Yousuf" userId="S::zyousuf23@student.oulu.fi::e524da77-91f6-458f-8ae0-46293ebfd750" providerId="AD" clId="Web-{0D41A7EC-0CB8-B62D-63E8-0B2568C7587A}"/>
    <pc:docChg chg="addSld delSld modSld sldOrd">
      <pc:chgData name="Zoha Yousuf" userId="S::zyousuf23@student.oulu.fi::e524da77-91f6-458f-8ae0-46293ebfd750" providerId="AD" clId="Web-{0D41A7EC-0CB8-B62D-63E8-0B2568C7587A}" dt="2024-02-27T12:12:32.756" v="543" actId="1076"/>
      <pc:docMkLst>
        <pc:docMk/>
      </pc:docMkLst>
      <pc:sldChg chg="addSp delSp modSp">
        <pc:chgData name="Zoha Yousuf" userId="S::zyousuf23@student.oulu.fi::e524da77-91f6-458f-8ae0-46293ebfd750" providerId="AD" clId="Web-{0D41A7EC-0CB8-B62D-63E8-0B2568C7587A}" dt="2024-02-27T11:47:04.519" v="287"/>
        <pc:sldMkLst>
          <pc:docMk/>
          <pc:sldMk cId="0" sldId="258"/>
        </pc:sldMkLst>
        <pc:spChg chg="add del mod">
          <ac:chgData name="Zoha Yousuf" userId="S::zyousuf23@student.oulu.fi::e524da77-91f6-458f-8ae0-46293ebfd750" providerId="AD" clId="Web-{0D41A7EC-0CB8-B62D-63E8-0B2568C7587A}" dt="2024-02-27T11:45:32.043" v="258"/>
          <ac:spMkLst>
            <pc:docMk/>
            <pc:sldMk cId="0" sldId="258"/>
            <ac:spMk id="3" creationId="{E39EDD49-1E38-4C19-9CE7-09C38262EF1A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46:33.501" v="265"/>
          <ac:spMkLst>
            <pc:docMk/>
            <pc:sldMk cId="0" sldId="258"/>
            <ac:spMk id="5" creationId="{2390285B-8A29-BD49-3F23-298B09A8914B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47:04.519" v="287"/>
          <ac:spMkLst>
            <pc:docMk/>
            <pc:sldMk cId="0" sldId="258"/>
            <ac:spMk id="7" creationId="{3DE8616C-7786-5ADD-9FB2-E4635EC5DB14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47:04.519" v="286"/>
          <ac:spMkLst>
            <pc:docMk/>
            <pc:sldMk cId="0" sldId="258"/>
            <ac:spMk id="9" creationId="{60ACF28D-8169-386B-8C6C-9A43FDCBE08B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47:04.519" v="285"/>
          <ac:spMkLst>
            <pc:docMk/>
            <pc:sldMk cId="0" sldId="258"/>
            <ac:spMk id="11" creationId="{676D9F28-B711-43E2-12DD-039DC1167436}"/>
          </ac:spMkLst>
        </pc:spChg>
        <pc:spChg chg="mod">
          <ac:chgData name="Zoha Yousuf" userId="S::zyousuf23@student.oulu.fi::e524da77-91f6-458f-8ae0-46293ebfd750" providerId="AD" clId="Web-{0D41A7EC-0CB8-B62D-63E8-0B2568C7587A}" dt="2024-02-26T18:28:14.593" v="8" actId="20577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45:56.420" v="263" actId="14100"/>
          <ac:spMkLst>
            <pc:docMk/>
            <pc:sldMk cId="0" sldId="258"/>
            <ac:spMk id="201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45:28.465" v="257"/>
          <ac:spMkLst>
            <pc:docMk/>
            <pc:sldMk cId="0" sldId="258"/>
            <ac:spMk id="203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46:54.237" v="281" actId="1076"/>
          <ac:spMkLst>
            <pc:docMk/>
            <pc:sldMk cId="0" sldId="258"/>
            <ac:spMk id="204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46:28.829" v="264"/>
          <ac:spMkLst>
            <pc:docMk/>
            <pc:sldMk cId="0" sldId="258"/>
            <ac:spMk id="206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47:00.268" v="284"/>
          <ac:spMkLst>
            <pc:docMk/>
            <pc:sldMk cId="0" sldId="258"/>
            <ac:spMk id="207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47:00.206" v="283"/>
          <ac:spMkLst>
            <pc:docMk/>
            <pc:sldMk cId="0" sldId="258"/>
            <ac:spMk id="208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47:00.143" v="282"/>
          <ac:spMkLst>
            <pc:docMk/>
            <pc:sldMk cId="0" sldId="258"/>
            <ac:spMk id="209" creationId="{00000000-0000-0000-0000-000000000000}"/>
          </ac:spMkLst>
        </pc:spChg>
      </pc:sldChg>
      <pc:sldChg chg="addSp delSp modSp">
        <pc:chgData name="Zoha Yousuf" userId="S::zyousuf23@student.oulu.fi::e524da77-91f6-458f-8ae0-46293ebfd750" providerId="AD" clId="Web-{0D41A7EC-0CB8-B62D-63E8-0B2568C7587A}" dt="2024-02-26T18:27:53.420" v="7" actId="1076"/>
        <pc:sldMkLst>
          <pc:docMk/>
          <pc:sldMk cId="0" sldId="260"/>
        </pc:sldMkLst>
        <pc:spChg chg="add del mod">
          <ac:chgData name="Zoha Yousuf" userId="S::zyousuf23@student.oulu.fi::e524da77-91f6-458f-8ae0-46293ebfd750" providerId="AD" clId="Web-{0D41A7EC-0CB8-B62D-63E8-0B2568C7587A}" dt="2024-02-26T18:27:48.436" v="6"/>
          <ac:spMkLst>
            <pc:docMk/>
            <pc:sldMk cId="0" sldId="260"/>
            <ac:spMk id="3" creationId="{61AA4DE5-85DA-5D22-34B8-5B01AB08E7F9}"/>
          </ac:spMkLst>
        </pc:spChg>
        <pc:spChg chg="mod">
          <ac:chgData name="Zoha Yousuf" userId="S::zyousuf23@student.oulu.fi::e524da77-91f6-458f-8ae0-46293ebfd750" providerId="AD" clId="Web-{0D41A7EC-0CB8-B62D-63E8-0B2568C7587A}" dt="2024-02-26T18:27:53.420" v="7" actId="1076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6T18:27:42.170" v="5"/>
          <ac:spMkLst>
            <pc:docMk/>
            <pc:sldMk cId="0" sldId="260"/>
            <ac:spMk id="223" creationId="{00000000-0000-0000-0000-000000000000}"/>
          </ac:spMkLst>
        </pc:spChg>
      </pc:sldChg>
      <pc:sldChg chg="addSp delSp modSp">
        <pc:chgData name="Zoha Yousuf" userId="S::zyousuf23@student.oulu.fi::e524da77-91f6-458f-8ae0-46293ebfd750" providerId="AD" clId="Web-{0D41A7EC-0CB8-B62D-63E8-0B2568C7587A}" dt="2024-02-27T12:03:10.027" v="498"/>
        <pc:sldMkLst>
          <pc:docMk/>
          <pc:sldMk cId="0" sldId="262"/>
        </pc:sldMkLst>
        <pc:spChg chg="mod">
          <ac:chgData name="Zoha Yousuf" userId="S::zyousuf23@student.oulu.fi::e524da77-91f6-458f-8ae0-46293ebfd750" providerId="AD" clId="Web-{0D41A7EC-0CB8-B62D-63E8-0B2568C7587A}" dt="2024-02-27T12:03:10.011" v="497"/>
          <ac:spMkLst>
            <pc:docMk/>
            <pc:sldMk cId="0" sldId="262"/>
            <ac:spMk id="5" creationId="{DD3C13D0-91F2-9D66-F75B-E42C1F778129}"/>
          </ac:spMkLst>
        </pc:spChg>
        <pc:spChg chg="mod">
          <ac:chgData name="Zoha Yousuf" userId="S::zyousuf23@student.oulu.fi::e524da77-91f6-458f-8ae0-46293ebfd750" providerId="AD" clId="Web-{0D41A7EC-0CB8-B62D-63E8-0B2568C7587A}" dt="2024-02-27T12:03:10.027" v="498"/>
          <ac:spMkLst>
            <pc:docMk/>
            <pc:sldMk cId="0" sldId="262"/>
            <ac:spMk id="6" creationId="{A573484F-98A6-0F26-5582-1715FCC9BD58}"/>
          </ac:spMkLst>
        </pc:spChg>
        <pc:spChg chg="mod">
          <ac:chgData name="Zoha Yousuf" userId="S::zyousuf23@student.oulu.fi::e524da77-91f6-458f-8ae0-46293ebfd750" providerId="AD" clId="Web-{0D41A7EC-0CB8-B62D-63E8-0B2568C7587A}" dt="2024-02-26T18:26:53.215" v="0" actId="14100"/>
          <ac:spMkLst>
            <pc:docMk/>
            <pc:sldMk cId="0" sldId="262"/>
            <ac:spMk id="7" creationId="{E07140F6-FC28-ED47-C57C-B79864B0A264}"/>
          </ac:spMkLst>
        </pc:spChg>
        <pc:spChg chg="del">
          <ac:chgData name="Zoha Yousuf" userId="S::zyousuf23@student.oulu.fi::e524da77-91f6-458f-8ae0-46293ebfd750" providerId="AD" clId="Web-{0D41A7EC-0CB8-B62D-63E8-0B2568C7587A}" dt="2024-02-27T12:01:19.956" v="485"/>
          <ac:spMkLst>
            <pc:docMk/>
            <pc:sldMk cId="0" sldId="262"/>
            <ac:spMk id="243" creationId="{00000000-0000-0000-0000-000000000000}"/>
          </ac:spMkLst>
        </pc:spChg>
        <pc:grpChg chg="add mod">
          <ac:chgData name="Zoha Yousuf" userId="S::zyousuf23@student.oulu.fi::e524da77-91f6-458f-8ae0-46293ebfd750" providerId="AD" clId="Web-{0D41A7EC-0CB8-B62D-63E8-0B2568C7587A}" dt="2024-02-27T12:01:37.458" v="486" actId="1076"/>
          <ac:grpSpMkLst>
            <pc:docMk/>
            <pc:sldMk cId="0" sldId="262"/>
            <ac:grpSpMk id="9" creationId="{E50D4E3E-DBDB-CE2A-B575-F8ED6405AA0C}"/>
          </ac:grpSpMkLst>
        </pc:grpChg>
      </pc:sldChg>
      <pc:sldChg chg="del">
        <pc:chgData name="Zoha Yousuf" userId="S::zyousuf23@student.oulu.fi::e524da77-91f6-458f-8ae0-46293ebfd750" providerId="AD" clId="Web-{0D41A7EC-0CB8-B62D-63E8-0B2568C7587A}" dt="2024-02-26T18:31:22.334" v="9"/>
        <pc:sldMkLst>
          <pc:docMk/>
          <pc:sldMk cId="0" sldId="263"/>
        </pc:sldMkLst>
      </pc:sldChg>
      <pc:sldChg chg="del">
        <pc:chgData name="Zoha Yousuf" userId="S::zyousuf23@student.oulu.fi::e524da77-91f6-458f-8ae0-46293ebfd750" providerId="AD" clId="Web-{0D41A7EC-0CB8-B62D-63E8-0B2568C7587A}" dt="2024-02-26T18:31:23.990" v="10"/>
        <pc:sldMkLst>
          <pc:docMk/>
          <pc:sldMk cId="0" sldId="264"/>
        </pc:sldMkLst>
      </pc:sldChg>
      <pc:sldChg chg="add del">
        <pc:chgData name="Zoha Yousuf" userId="S::zyousuf23@student.oulu.fi::e524da77-91f6-458f-8ae0-46293ebfd750" providerId="AD" clId="Web-{0D41A7EC-0CB8-B62D-63E8-0B2568C7587A}" dt="2024-02-27T11:50:25.690" v="350"/>
        <pc:sldMkLst>
          <pc:docMk/>
          <pc:sldMk cId="0" sldId="265"/>
        </pc:sldMkLst>
      </pc:sldChg>
      <pc:sldChg chg="add del">
        <pc:chgData name="Zoha Yousuf" userId="S::zyousuf23@student.oulu.fi::e524da77-91f6-458f-8ae0-46293ebfd750" providerId="AD" clId="Web-{0D41A7EC-0CB8-B62D-63E8-0B2568C7587A}" dt="2024-02-27T11:50:17.064" v="348"/>
        <pc:sldMkLst>
          <pc:docMk/>
          <pc:sldMk cId="0" sldId="266"/>
        </pc:sldMkLst>
      </pc:sldChg>
      <pc:sldChg chg="modSp ord">
        <pc:chgData name="Zoha Yousuf" userId="S::zyousuf23@student.oulu.fi::e524da77-91f6-458f-8ae0-46293ebfd750" providerId="AD" clId="Web-{0D41A7EC-0CB8-B62D-63E8-0B2568C7587A}" dt="2024-02-27T11:31:36.623" v="106" actId="20577"/>
        <pc:sldMkLst>
          <pc:docMk/>
          <pc:sldMk cId="0" sldId="267"/>
        </pc:sldMkLst>
        <pc:spChg chg="mod">
          <ac:chgData name="Zoha Yousuf" userId="S::zyousuf23@student.oulu.fi::e524da77-91f6-458f-8ae0-46293ebfd750" providerId="AD" clId="Web-{0D41A7EC-0CB8-B62D-63E8-0B2568C7587A}" dt="2024-02-27T11:28:24.609" v="56" actId="20577"/>
          <ac:spMkLst>
            <pc:docMk/>
            <pc:sldMk cId="0" sldId="267"/>
            <ac:spMk id="330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28:42.235" v="63" actId="20577"/>
          <ac:spMkLst>
            <pc:docMk/>
            <pc:sldMk cId="0" sldId="267"/>
            <ac:spMk id="332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30:45.525" v="84" actId="20577"/>
          <ac:spMkLst>
            <pc:docMk/>
            <pc:sldMk cId="0" sldId="267"/>
            <ac:spMk id="333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30:41.243" v="83" actId="20577"/>
          <ac:spMkLst>
            <pc:docMk/>
            <pc:sldMk cId="0" sldId="267"/>
            <ac:spMk id="334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31:36.623" v="106" actId="20577"/>
          <ac:spMkLst>
            <pc:docMk/>
            <pc:sldMk cId="0" sldId="267"/>
            <ac:spMk id="335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30:26.164" v="79" actId="20577"/>
          <ac:spMkLst>
            <pc:docMk/>
            <pc:sldMk cId="0" sldId="267"/>
            <ac:spMk id="336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31:30.997" v="104" actId="20577"/>
          <ac:spMkLst>
            <pc:docMk/>
            <pc:sldMk cId="0" sldId="267"/>
            <ac:spMk id="337" creationId="{00000000-0000-0000-0000-000000000000}"/>
          </ac:spMkLst>
        </pc:spChg>
      </pc:sldChg>
      <pc:sldChg chg="addSp delSp modSp ord">
        <pc:chgData name="Zoha Yousuf" userId="S::zyousuf23@student.oulu.fi::e524da77-91f6-458f-8ae0-46293ebfd750" providerId="AD" clId="Web-{0D41A7EC-0CB8-B62D-63E8-0B2568C7587A}" dt="2024-02-27T11:43:53.036" v="210"/>
        <pc:sldMkLst>
          <pc:docMk/>
          <pc:sldMk cId="0" sldId="268"/>
        </pc:sldMkLst>
        <pc:spChg chg="add mod">
          <ac:chgData name="Zoha Yousuf" userId="S::zyousuf23@student.oulu.fi::e524da77-91f6-458f-8ae0-46293ebfd750" providerId="AD" clId="Web-{0D41A7EC-0CB8-B62D-63E8-0B2568C7587A}" dt="2024-02-27T11:40:48.069" v="199" actId="20577"/>
          <ac:spMkLst>
            <pc:docMk/>
            <pc:sldMk cId="0" sldId="268"/>
            <ac:spMk id="5" creationId="{78232A97-6F8E-86BE-0240-B6B961CAB1CF}"/>
          </ac:spMkLst>
        </pc:spChg>
        <pc:spChg chg="add del">
          <ac:chgData name="Zoha Yousuf" userId="S::zyousuf23@student.oulu.fi::e524da77-91f6-458f-8ae0-46293ebfd750" providerId="AD" clId="Web-{0D41A7EC-0CB8-B62D-63E8-0B2568C7587A}" dt="2024-02-27T11:34:53.028" v="148"/>
          <ac:spMkLst>
            <pc:docMk/>
            <pc:sldMk cId="0" sldId="268"/>
            <ac:spMk id="7" creationId="{BBAB183A-D5BE-15F6-507C-10FA1AF796E6}"/>
          </ac:spMkLst>
        </pc:spChg>
        <pc:spChg chg="add mod">
          <ac:chgData name="Zoha Yousuf" userId="S::zyousuf23@student.oulu.fi::e524da77-91f6-458f-8ae0-46293ebfd750" providerId="AD" clId="Web-{0D41A7EC-0CB8-B62D-63E8-0B2568C7587A}" dt="2024-02-27T11:41:07.618" v="200" actId="20577"/>
          <ac:spMkLst>
            <pc:docMk/>
            <pc:sldMk cId="0" sldId="268"/>
            <ac:spMk id="8" creationId="{5AC24866-B402-1273-3780-F64528837955}"/>
          </ac:spMkLst>
        </pc:spChg>
        <pc:spChg chg="mod">
          <ac:chgData name="Zoha Yousuf" userId="S::zyousuf23@student.oulu.fi::e524da77-91f6-458f-8ae0-46293ebfd750" providerId="AD" clId="Web-{0D41A7EC-0CB8-B62D-63E8-0B2568C7587A}" dt="2024-02-27T11:43:31.034" v="209" actId="1076"/>
          <ac:spMkLst>
            <pc:docMk/>
            <pc:sldMk cId="0" sldId="268"/>
            <ac:spMk id="342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8"/>
          <ac:spMkLst>
            <pc:docMk/>
            <pc:sldMk cId="0" sldId="268"/>
            <ac:spMk id="343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7"/>
          <ac:spMkLst>
            <pc:docMk/>
            <pc:sldMk cId="0" sldId="268"/>
            <ac:spMk id="344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6"/>
          <ac:spMkLst>
            <pc:docMk/>
            <pc:sldMk cId="0" sldId="268"/>
            <ac:spMk id="345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5"/>
          <ac:spMkLst>
            <pc:docMk/>
            <pc:sldMk cId="0" sldId="268"/>
            <ac:spMk id="346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4"/>
          <ac:spMkLst>
            <pc:docMk/>
            <pc:sldMk cId="0" sldId="268"/>
            <ac:spMk id="347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3"/>
          <ac:spMkLst>
            <pc:docMk/>
            <pc:sldMk cId="0" sldId="268"/>
            <ac:spMk id="348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2"/>
          <ac:spMkLst>
            <pc:docMk/>
            <pc:sldMk cId="0" sldId="268"/>
            <ac:spMk id="349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32:16.704" v="111"/>
          <ac:spMkLst>
            <pc:docMk/>
            <pc:sldMk cId="0" sldId="268"/>
            <ac:spMk id="350" creationId="{00000000-0000-0000-0000-000000000000}"/>
          </ac:spMkLst>
        </pc:spChg>
        <pc:picChg chg="add mod modCrop">
          <ac:chgData name="Zoha Yousuf" userId="S::zyousuf23@student.oulu.fi::e524da77-91f6-458f-8ae0-46293ebfd750" providerId="AD" clId="Web-{0D41A7EC-0CB8-B62D-63E8-0B2568C7587A}" dt="2024-02-27T11:42:28.545" v="208"/>
          <ac:picMkLst>
            <pc:docMk/>
            <pc:sldMk cId="0" sldId="268"/>
            <ac:picMk id="2" creationId="{4FBDA482-6B5F-F18B-D89A-9F22654F3C1D}"/>
          </ac:picMkLst>
        </pc:picChg>
        <pc:picChg chg="add mod modCrop">
          <ac:chgData name="Zoha Yousuf" userId="S::zyousuf23@student.oulu.fi::e524da77-91f6-458f-8ae0-46293ebfd750" providerId="AD" clId="Web-{0D41A7EC-0CB8-B62D-63E8-0B2568C7587A}" dt="2024-02-27T11:42:15.357" v="206"/>
          <ac:picMkLst>
            <pc:docMk/>
            <pc:sldMk cId="0" sldId="268"/>
            <ac:picMk id="3" creationId="{FA2BF27A-D178-832D-49CD-CF1682BF92DF}"/>
          </ac:picMkLst>
        </pc:picChg>
        <pc:cxnChg chg="del mod">
          <ac:chgData name="Zoha Yousuf" userId="S::zyousuf23@student.oulu.fi::e524da77-91f6-458f-8ae0-46293ebfd750" providerId="AD" clId="Web-{0D41A7EC-0CB8-B62D-63E8-0B2568C7587A}" dt="2024-02-27T11:32:16.704" v="110"/>
          <ac:cxnSpMkLst>
            <pc:docMk/>
            <pc:sldMk cId="0" sldId="268"/>
            <ac:cxnSpMk id="351" creationId="{00000000-0000-0000-0000-000000000000}"/>
          </ac:cxnSpMkLst>
        </pc:cxnChg>
        <pc:cxnChg chg="del">
          <ac:chgData name="Zoha Yousuf" userId="S::zyousuf23@student.oulu.fi::e524da77-91f6-458f-8ae0-46293ebfd750" providerId="AD" clId="Web-{0D41A7EC-0CB8-B62D-63E8-0B2568C7587A}" dt="2024-02-27T11:32:16.704" v="109"/>
          <ac:cxnSpMkLst>
            <pc:docMk/>
            <pc:sldMk cId="0" sldId="268"/>
            <ac:cxnSpMk id="352" creationId="{00000000-0000-0000-0000-000000000000}"/>
          </ac:cxnSpMkLst>
        </pc:cxnChg>
        <pc:cxnChg chg="del">
          <ac:chgData name="Zoha Yousuf" userId="S::zyousuf23@student.oulu.fi::e524da77-91f6-458f-8ae0-46293ebfd750" providerId="AD" clId="Web-{0D41A7EC-0CB8-B62D-63E8-0B2568C7587A}" dt="2024-02-27T11:32:16.704" v="108"/>
          <ac:cxnSpMkLst>
            <pc:docMk/>
            <pc:sldMk cId="0" sldId="268"/>
            <ac:cxnSpMk id="353" creationId="{00000000-0000-0000-0000-000000000000}"/>
          </ac:cxnSpMkLst>
        </pc:cxnChg>
        <pc:cxnChg chg="del">
          <ac:chgData name="Zoha Yousuf" userId="S::zyousuf23@student.oulu.fi::e524da77-91f6-458f-8ae0-46293ebfd750" providerId="AD" clId="Web-{0D41A7EC-0CB8-B62D-63E8-0B2568C7587A}" dt="2024-02-27T11:32:16.704" v="107"/>
          <ac:cxnSpMkLst>
            <pc:docMk/>
            <pc:sldMk cId="0" sldId="268"/>
            <ac:cxnSpMk id="354" creationId="{00000000-0000-0000-0000-000000000000}"/>
          </ac:cxnSpMkLst>
        </pc:cxnChg>
      </pc:sldChg>
      <pc:sldChg chg="addSp delSp modSp ord">
        <pc:chgData name="Zoha Yousuf" userId="S::zyousuf23@student.oulu.fi::e524da77-91f6-458f-8ae0-46293ebfd750" providerId="AD" clId="Web-{0D41A7EC-0CB8-B62D-63E8-0B2568C7587A}" dt="2024-02-27T12:11:48.284" v="522" actId="1076"/>
        <pc:sldMkLst>
          <pc:docMk/>
          <pc:sldMk cId="0" sldId="269"/>
        </pc:sldMkLst>
        <pc:spChg chg="add del mod">
          <ac:chgData name="Zoha Yousuf" userId="S::zyousuf23@student.oulu.fi::e524da77-91f6-458f-8ae0-46293ebfd750" providerId="AD" clId="Web-{0D41A7EC-0CB8-B62D-63E8-0B2568C7587A}" dt="2024-02-27T11:25:16.204" v="29"/>
          <ac:spMkLst>
            <pc:docMk/>
            <pc:sldMk cId="0" sldId="269"/>
            <ac:spMk id="2" creationId="{7B4E4909-D9F2-6E01-2080-F403ECB0E525}"/>
          </ac:spMkLst>
        </pc:spChg>
        <pc:spChg chg="mod">
          <ac:chgData name="Zoha Yousuf" userId="S::zyousuf23@student.oulu.fi::e524da77-91f6-458f-8ae0-46293ebfd750" providerId="AD" clId="Web-{0D41A7EC-0CB8-B62D-63E8-0B2568C7587A}" dt="2024-02-27T12:11:28.391" v="520" actId="20577"/>
          <ac:spMkLst>
            <pc:docMk/>
            <pc:sldMk cId="0" sldId="269"/>
            <ac:spMk id="359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5"/>
          <ac:spMkLst>
            <pc:docMk/>
            <pc:sldMk cId="0" sldId="269"/>
            <ac:spMk id="360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4"/>
          <ac:spMkLst>
            <pc:docMk/>
            <pc:sldMk cId="0" sldId="269"/>
            <ac:spMk id="361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3"/>
          <ac:spMkLst>
            <pc:docMk/>
            <pc:sldMk cId="0" sldId="269"/>
            <ac:spMk id="362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2"/>
          <ac:spMkLst>
            <pc:docMk/>
            <pc:sldMk cId="0" sldId="269"/>
            <ac:spMk id="363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1"/>
          <ac:spMkLst>
            <pc:docMk/>
            <pc:sldMk cId="0" sldId="269"/>
            <ac:spMk id="364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20"/>
          <ac:spMkLst>
            <pc:docMk/>
            <pc:sldMk cId="0" sldId="269"/>
            <ac:spMk id="365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9"/>
          <ac:spMkLst>
            <pc:docMk/>
            <pc:sldMk cId="0" sldId="269"/>
            <ac:spMk id="366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8"/>
          <ac:spMkLst>
            <pc:docMk/>
            <pc:sldMk cId="0" sldId="269"/>
            <ac:spMk id="367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7"/>
          <ac:spMkLst>
            <pc:docMk/>
            <pc:sldMk cId="0" sldId="269"/>
            <ac:spMk id="368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6"/>
          <ac:spMkLst>
            <pc:docMk/>
            <pc:sldMk cId="0" sldId="269"/>
            <ac:spMk id="369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5"/>
          <ac:spMkLst>
            <pc:docMk/>
            <pc:sldMk cId="0" sldId="269"/>
            <ac:spMk id="370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4"/>
          <ac:spMkLst>
            <pc:docMk/>
            <pc:sldMk cId="0" sldId="269"/>
            <ac:spMk id="371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3"/>
          <ac:spMkLst>
            <pc:docMk/>
            <pc:sldMk cId="0" sldId="269"/>
            <ac:spMk id="372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2"/>
          <ac:spMkLst>
            <pc:docMk/>
            <pc:sldMk cId="0" sldId="269"/>
            <ac:spMk id="373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25:04.609" v="11"/>
          <ac:spMkLst>
            <pc:docMk/>
            <pc:sldMk cId="0" sldId="269"/>
            <ac:spMk id="374" creationId="{00000000-0000-0000-0000-000000000000}"/>
          </ac:spMkLst>
        </pc:spChg>
        <pc:picChg chg="add del mod">
          <ac:chgData name="Zoha Yousuf" userId="S::zyousuf23@student.oulu.fi::e524da77-91f6-458f-8ae0-46293ebfd750" providerId="AD" clId="Web-{0D41A7EC-0CB8-B62D-63E8-0B2568C7587A}" dt="2024-02-27T12:03:21.200" v="499"/>
          <ac:picMkLst>
            <pc:docMk/>
            <pc:sldMk cId="0" sldId="269"/>
            <ac:picMk id="3" creationId="{3B7D4E72-E502-2E05-E1B2-3805AE23B326}"/>
          </ac:picMkLst>
        </pc:picChg>
        <pc:picChg chg="add del mod modCrop">
          <ac:chgData name="Zoha Yousuf" userId="S::zyousuf23@student.oulu.fi::e524da77-91f6-458f-8ae0-46293ebfd750" providerId="AD" clId="Web-{0D41A7EC-0CB8-B62D-63E8-0B2568C7587A}" dt="2024-02-27T12:09:34.461" v="504"/>
          <ac:picMkLst>
            <pc:docMk/>
            <pc:sldMk cId="0" sldId="269"/>
            <ac:picMk id="4" creationId="{8E85449E-D6E3-23EC-BCC8-F196E9B45C2E}"/>
          </ac:picMkLst>
        </pc:picChg>
        <pc:picChg chg="add mod">
          <ac:chgData name="Zoha Yousuf" userId="S::zyousuf23@student.oulu.fi::e524da77-91f6-458f-8ae0-46293ebfd750" providerId="AD" clId="Web-{0D41A7EC-0CB8-B62D-63E8-0B2568C7587A}" dt="2024-02-27T12:11:48.284" v="522" actId="1076"/>
          <ac:picMkLst>
            <pc:docMk/>
            <pc:sldMk cId="0" sldId="269"/>
            <ac:picMk id="5" creationId="{6979E9E2-BFE1-8BC2-4441-591BA7D60DC5}"/>
          </ac:picMkLst>
        </pc:picChg>
      </pc:sldChg>
      <pc:sldChg chg="add del">
        <pc:chgData name="Zoha Yousuf" userId="S::zyousuf23@student.oulu.fi::e524da77-91f6-458f-8ae0-46293ebfd750" providerId="AD" clId="Web-{0D41A7EC-0CB8-B62D-63E8-0B2568C7587A}" dt="2024-02-27T11:50:19.627" v="349"/>
        <pc:sldMkLst>
          <pc:docMk/>
          <pc:sldMk cId="0" sldId="270"/>
        </pc:sldMkLst>
      </pc:sldChg>
      <pc:sldChg chg="add del">
        <pc:chgData name="Zoha Yousuf" userId="S::zyousuf23@student.oulu.fi::e524da77-91f6-458f-8ae0-46293ebfd750" providerId="AD" clId="Web-{0D41A7EC-0CB8-B62D-63E8-0B2568C7587A}" dt="2024-02-27T11:50:02.188" v="339"/>
        <pc:sldMkLst>
          <pc:docMk/>
          <pc:sldMk cId="0" sldId="271"/>
        </pc:sldMkLst>
      </pc:sldChg>
      <pc:sldChg chg="del">
        <pc:chgData name="Zoha Yousuf" userId="S::zyousuf23@student.oulu.fi::e524da77-91f6-458f-8ae0-46293ebfd750" providerId="AD" clId="Web-{0D41A7EC-0CB8-B62D-63E8-0B2568C7587A}" dt="2024-02-27T11:47:29.536" v="288"/>
        <pc:sldMkLst>
          <pc:docMk/>
          <pc:sldMk cId="0" sldId="272"/>
        </pc:sldMkLst>
      </pc:sldChg>
      <pc:sldChg chg="modSp add del ord">
        <pc:chgData name="Zoha Yousuf" userId="S::zyousuf23@student.oulu.fi::e524da77-91f6-458f-8ae0-46293ebfd750" providerId="AD" clId="Web-{0D41A7EC-0CB8-B62D-63E8-0B2568C7587A}" dt="2024-02-27T11:50:12.751" v="347"/>
        <pc:sldMkLst>
          <pc:docMk/>
          <pc:sldMk cId="0" sldId="273"/>
        </pc:sldMkLst>
        <pc:spChg chg="mod">
          <ac:chgData name="Zoha Yousuf" userId="S::zyousuf23@student.oulu.fi::e524da77-91f6-458f-8ae0-46293ebfd750" providerId="AD" clId="Web-{0D41A7EC-0CB8-B62D-63E8-0B2568C7587A}" dt="2024-02-27T11:50:08.845" v="346" actId="20577"/>
          <ac:spMkLst>
            <pc:docMk/>
            <pc:sldMk cId="0" sldId="273"/>
            <ac:spMk id="455" creationId="{00000000-0000-0000-0000-000000000000}"/>
          </ac:spMkLst>
        </pc:spChg>
      </pc:sldChg>
      <pc:sldChg chg="addSp delSp modSp">
        <pc:chgData name="Zoha Yousuf" userId="S::zyousuf23@student.oulu.fi::e524da77-91f6-458f-8ae0-46293ebfd750" providerId="AD" clId="Web-{0D41A7EC-0CB8-B62D-63E8-0B2568C7587A}" dt="2024-02-27T11:58:29.725" v="464" actId="14100"/>
        <pc:sldMkLst>
          <pc:docMk/>
          <pc:sldMk cId="0" sldId="274"/>
        </pc:sldMkLst>
        <pc:spChg chg="add del mod">
          <ac:chgData name="Zoha Yousuf" userId="S::zyousuf23@student.oulu.fi::e524da77-91f6-458f-8ae0-46293ebfd750" providerId="AD" clId="Web-{0D41A7EC-0CB8-B62D-63E8-0B2568C7587A}" dt="2024-02-27T11:52:31.043" v="393"/>
          <ac:spMkLst>
            <pc:docMk/>
            <pc:sldMk cId="0" sldId="274"/>
            <ac:spMk id="3" creationId="{FA05BD06-256A-723F-A4BD-6B7C9D281DFA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52:32.918" v="394"/>
          <ac:spMkLst>
            <pc:docMk/>
            <pc:sldMk cId="0" sldId="274"/>
            <ac:spMk id="5" creationId="{D12D3C49-81DA-A8E4-AFCD-61FB619E6053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52:31.043" v="392"/>
          <ac:spMkLst>
            <pc:docMk/>
            <pc:sldMk cId="0" sldId="274"/>
            <ac:spMk id="7" creationId="{55C634E7-1DE8-7805-E1E8-8778E2599D74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56:31.060" v="442"/>
          <ac:spMkLst>
            <pc:docMk/>
            <pc:sldMk cId="0" sldId="274"/>
            <ac:spMk id="9" creationId="{2A4F34D2-7B6E-D45A-01B3-8F5B25205C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0:42.722" v="365" actId="20577"/>
          <ac:spMkLst>
            <pc:docMk/>
            <pc:sldMk cId="0" sldId="274"/>
            <ac:spMk id="460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6:23.372" v="440" actId="20577"/>
          <ac:spMkLst>
            <pc:docMk/>
            <pc:sldMk cId="0" sldId="274"/>
            <ac:spMk id="461" creationId="{00000000-0000-0000-0000-000000000000}"/>
          </ac:spMkLst>
        </pc:spChg>
        <pc:spChg chg="del mod">
          <ac:chgData name="Zoha Yousuf" userId="S::zyousuf23@student.oulu.fi::e524da77-91f6-458f-8ae0-46293ebfd750" providerId="AD" clId="Web-{0D41A7EC-0CB8-B62D-63E8-0B2568C7587A}" dt="2024-02-27T11:52:27.730" v="391"/>
          <ac:spMkLst>
            <pc:docMk/>
            <pc:sldMk cId="0" sldId="274"/>
            <ac:spMk id="462" creationId="{00000000-0000-0000-0000-000000000000}"/>
          </ac:spMkLst>
        </pc:spChg>
        <pc:spChg chg="del mod">
          <ac:chgData name="Zoha Yousuf" userId="S::zyousuf23@student.oulu.fi::e524da77-91f6-458f-8ae0-46293ebfd750" providerId="AD" clId="Web-{0D41A7EC-0CB8-B62D-63E8-0B2568C7587A}" dt="2024-02-27T11:52:27.683" v="390"/>
          <ac:spMkLst>
            <pc:docMk/>
            <pc:sldMk cId="0" sldId="274"/>
            <ac:spMk id="463" creationId="{00000000-0000-0000-0000-000000000000}"/>
          </ac:spMkLst>
        </pc:spChg>
        <pc:spChg chg="del mod">
          <ac:chgData name="Zoha Yousuf" userId="S::zyousuf23@student.oulu.fi::e524da77-91f6-458f-8ae0-46293ebfd750" providerId="AD" clId="Web-{0D41A7EC-0CB8-B62D-63E8-0B2568C7587A}" dt="2024-02-27T11:52:27.636" v="389"/>
          <ac:spMkLst>
            <pc:docMk/>
            <pc:sldMk cId="0" sldId="274"/>
            <ac:spMk id="464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8:29.725" v="464" actId="14100"/>
          <ac:spMkLst>
            <pc:docMk/>
            <pc:sldMk cId="0" sldId="274"/>
            <ac:spMk id="465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8:22.678" v="462" actId="14100"/>
          <ac:spMkLst>
            <pc:docMk/>
            <pc:sldMk cId="0" sldId="274"/>
            <ac:spMk id="466" creationId="{00000000-0000-0000-0000-000000000000}"/>
          </ac:spMkLst>
        </pc:spChg>
      </pc:sldChg>
      <pc:sldChg chg="add del">
        <pc:chgData name="Zoha Yousuf" userId="S::zyousuf23@student.oulu.fi::e524da77-91f6-458f-8ae0-46293ebfd750" providerId="AD" clId="Web-{0D41A7EC-0CB8-B62D-63E8-0B2568C7587A}" dt="2024-02-27T11:49:27.513" v="324"/>
        <pc:sldMkLst>
          <pc:docMk/>
          <pc:sldMk cId="0" sldId="275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27.513" v="323"/>
        <pc:sldMkLst>
          <pc:docMk/>
          <pc:sldMk cId="0" sldId="276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27.498" v="322"/>
        <pc:sldMkLst>
          <pc:docMk/>
          <pc:sldMk cId="0" sldId="277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27.482" v="321"/>
        <pc:sldMkLst>
          <pc:docMk/>
          <pc:sldMk cId="0" sldId="278"/>
        </pc:sldMkLst>
      </pc:sldChg>
      <pc:sldChg chg="addSp delSp modSp ord">
        <pc:chgData name="Zoha Yousuf" userId="S::zyousuf23@student.oulu.fi::e524da77-91f6-458f-8ae0-46293ebfd750" providerId="AD" clId="Web-{0D41A7EC-0CB8-B62D-63E8-0B2568C7587A}" dt="2024-02-27T11:45:09.276" v="238" actId="1076"/>
        <pc:sldMkLst>
          <pc:docMk/>
          <pc:sldMk cId="0" sldId="279"/>
        </pc:sldMkLst>
        <pc:spChg chg="add del mod">
          <ac:chgData name="Zoha Yousuf" userId="S::zyousuf23@student.oulu.fi::e524da77-91f6-458f-8ae0-46293ebfd750" providerId="AD" clId="Web-{0D41A7EC-0CB8-B62D-63E8-0B2568C7587A}" dt="2024-02-27T11:44:31.711" v="227"/>
          <ac:spMkLst>
            <pc:docMk/>
            <pc:sldMk cId="0" sldId="279"/>
            <ac:spMk id="3" creationId="{FCEF553D-2862-A0F4-E7C4-5595D6A90BC0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44:39.399" v="229"/>
          <ac:spMkLst>
            <pc:docMk/>
            <pc:sldMk cId="0" sldId="279"/>
            <ac:spMk id="5" creationId="{BFA5CD91-87A3-DA52-7249-44C139A9D9CA}"/>
          </ac:spMkLst>
        </pc:spChg>
        <pc:spChg chg="mod">
          <ac:chgData name="Zoha Yousuf" userId="S::zyousuf23@student.oulu.fi::e524da77-91f6-458f-8ae0-46293ebfd750" providerId="AD" clId="Web-{0D41A7EC-0CB8-B62D-63E8-0B2568C7587A}" dt="2024-02-27T11:45:09.276" v="238" actId="1076"/>
          <ac:spMkLst>
            <pc:docMk/>
            <pc:sldMk cId="0" sldId="279"/>
            <ac:spMk id="497" creationId="{00000000-0000-0000-0000-000000000000}"/>
          </ac:spMkLst>
        </pc:spChg>
        <pc:spChg chg="add del">
          <ac:chgData name="Zoha Yousuf" userId="S::zyousuf23@student.oulu.fi::e524da77-91f6-458f-8ae0-46293ebfd750" providerId="AD" clId="Web-{0D41A7EC-0CB8-B62D-63E8-0B2568C7587A}" dt="2024-02-27T11:44:35.476" v="228"/>
          <ac:spMkLst>
            <pc:docMk/>
            <pc:sldMk cId="0" sldId="279"/>
            <ac:spMk id="498" creationId="{00000000-0000-0000-0000-000000000000}"/>
          </ac:spMkLst>
        </pc:spChg>
      </pc:sldChg>
      <pc:sldChg chg="add del">
        <pc:chgData name="Zoha Yousuf" userId="S::zyousuf23@student.oulu.fi::e524da77-91f6-458f-8ae0-46293ebfd750" providerId="AD" clId="Web-{0D41A7EC-0CB8-B62D-63E8-0B2568C7587A}" dt="2024-02-27T11:49:39.311" v="331"/>
        <pc:sldMkLst>
          <pc:docMk/>
          <pc:sldMk cId="0" sldId="280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39.296" v="330"/>
        <pc:sldMkLst>
          <pc:docMk/>
          <pc:sldMk cId="0" sldId="281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39.296" v="329"/>
        <pc:sldMkLst>
          <pc:docMk/>
          <pc:sldMk cId="0" sldId="282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39.280" v="328"/>
        <pc:sldMkLst>
          <pc:docMk/>
          <pc:sldMk cId="0" sldId="283"/>
        </pc:sldMkLst>
      </pc:sldChg>
      <pc:sldChg chg="add del">
        <pc:chgData name="Zoha Yousuf" userId="S::zyousuf23@student.oulu.fi::e524da77-91f6-458f-8ae0-46293ebfd750" providerId="AD" clId="Web-{0D41A7EC-0CB8-B62D-63E8-0B2568C7587A}" dt="2024-02-27T11:49:39.264" v="327"/>
        <pc:sldMkLst>
          <pc:docMk/>
          <pc:sldMk cId="0" sldId="284"/>
        </pc:sldMkLst>
      </pc:sldChg>
      <pc:sldChg chg="addSp delSp modSp">
        <pc:chgData name="Zoha Yousuf" userId="S::zyousuf23@student.oulu.fi::e524da77-91f6-458f-8ae0-46293ebfd750" providerId="AD" clId="Web-{0D41A7EC-0CB8-B62D-63E8-0B2568C7587A}" dt="2024-02-27T11:57:47.941" v="460" actId="20577"/>
        <pc:sldMkLst>
          <pc:docMk/>
          <pc:sldMk cId="0" sldId="285"/>
        </pc:sldMkLst>
        <pc:spChg chg="add del mod">
          <ac:chgData name="Zoha Yousuf" userId="S::zyousuf23@student.oulu.fi::e524da77-91f6-458f-8ae0-46293ebfd750" providerId="AD" clId="Web-{0D41A7EC-0CB8-B62D-63E8-0B2568C7587A}" dt="2024-02-27T11:56:55.624" v="448"/>
          <ac:spMkLst>
            <pc:docMk/>
            <pc:sldMk cId="0" sldId="285"/>
            <ac:spMk id="3" creationId="{69EFAE9C-4174-6528-3AE2-382B95AC7652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56:55.624" v="447"/>
          <ac:spMkLst>
            <pc:docMk/>
            <pc:sldMk cId="0" sldId="285"/>
            <ac:spMk id="5" creationId="{4294BA59-4C19-40CC-6F0D-455CC53FD127}"/>
          </ac:spMkLst>
        </pc:spChg>
        <pc:spChg chg="add del mod">
          <ac:chgData name="Zoha Yousuf" userId="S::zyousuf23@student.oulu.fi::e524da77-91f6-458f-8ae0-46293ebfd750" providerId="AD" clId="Web-{0D41A7EC-0CB8-B62D-63E8-0B2568C7587A}" dt="2024-02-27T11:56:55.624" v="446"/>
          <ac:spMkLst>
            <pc:docMk/>
            <pc:sldMk cId="0" sldId="285"/>
            <ac:spMk id="7" creationId="{9F7471C4-BF16-35B0-8D04-1F74BB312A3B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0:37.722" v="356" actId="20577"/>
          <ac:spMkLst>
            <pc:docMk/>
            <pc:sldMk cId="0" sldId="285"/>
            <ac:spMk id="600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56:52.234" v="445"/>
          <ac:spMkLst>
            <pc:docMk/>
            <pc:sldMk cId="0" sldId="285"/>
            <ac:spMk id="601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56:52.187" v="444"/>
          <ac:spMkLst>
            <pc:docMk/>
            <pc:sldMk cId="0" sldId="285"/>
            <ac:spMk id="602" creationId="{00000000-0000-0000-0000-000000000000}"/>
          </ac:spMkLst>
        </pc:spChg>
        <pc:spChg chg="del">
          <ac:chgData name="Zoha Yousuf" userId="S::zyousuf23@student.oulu.fi::e524da77-91f6-458f-8ae0-46293ebfd750" providerId="AD" clId="Web-{0D41A7EC-0CB8-B62D-63E8-0B2568C7587A}" dt="2024-02-27T11:56:52.140" v="443"/>
          <ac:spMkLst>
            <pc:docMk/>
            <pc:sldMk cId="0" sldId="285"/>
            <ac:spMk id="603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1:57:47.941" v="460" actId="20577"/>
          <ac:spMkLst>
            <pc:docMk/>
            <pc:sldMk cId="0" sldId="285"/>
            <ac:spMk id="604" creationId="{00000000-0000-0000-0000-000000000000}"/>
          </ac:spMkLst>
        </pc:spChg>
      </pc:sldChg>
      <pc:sldChg chg="modSp add del ord replId">
        <pc:chgData name="Zoha Yousuf" userId="S::zyousuf23@student.oulu.fi::e524da77-91f6-458f-8ae0-46293ebfd750" providerId="AD" clId="Web-{0D41A7EC-0CB8-B62D-63E8-0B2568C7587A}" dt="2024-02-27T12:12:32.756" v="543" actId="1076"/>
        <pc:sldMkLst>
          <pc:docMk/>
          <pc:sldMk cId="3649947396" sldId="286"/>
        </pc:sldMkLst>
        <pc:spChg chg="mod">
          <ac:chgData name="Zoha Yousuf" userId="S::zyousuf23@student.oulu.fi::e524da77-91f6-458f-8ae0-46293ebfd750" providerId="AD" clId="Web-{0D41A7EC-0CB8-B62D-63E8-0B2568C7587A}" dt="2024-02-27T12:12:32.756" v="543" actId="1076"/>
          <ac:spMkLst>
            <pc:docMk/>
            <pc:sldMk cId="3649947396" sldId="286"/>
            <ac:spMk id="222" creationId="{00000000-0000-0000-0000-000000000000}"/>
          </ac:spMkLst>
        </pc:spChg>
        <pc:spChg chg="mod">
          <ac:chgData name="Zoha Yousuf" userId="S::zyousuf23@student.oulu.fi::e524da77-91f6-458f-8ae0-46293ebfd750" providerId="AD" clId="Web-{0D41A7EC-0CB8-B62D-63E8-0B2568C7587A}" dt="2024-02-27T12:12:24.880" v="542" actId="20577"/>
          <ac:spMkLst>
            <pc:docMk/>
            <pc:sldMk cId="3649947396" sldId="286"/>
            <ac:spMk id="224" creationId="{00000000-0000-0000-0000-000000000000}"/>
          </ac:spMkLst>
        </pc:spChg>
      </pc:sldChg>
      <pc:sldChg chg="add del">
        <pc:chgData name="Zoha Yousuf" userId="S::zyousuf23@student.oulu.fi::e524da77-91f6-458f-8ae0-46293ebfd750" providerId="AD" clId="Web-{0D41A7EC-0CB8-B62D-63E8-0B2568C7587A}" dt="2024-02-27T11:49:39.249" v="325"/>
        <pc:sldMkLst>
          <pc:docMk/>
          <pc:sldMk cId="937041523" sldId="287"/>
        </pc:sldMkLst>
      </pc:sldChg>
      <pc:sldChg chg="del">
        <pc:chgData name="Zoha Yousuf" userId="S::zyousuf23@student.oulu.fi::e524da77-91f6-458f-8ae0-46293ebfd750" providerId="AD" clId="Web-{0D41A7EC-0CB8-B62D-63E8-0B2568C7587A}" dt="2024-02-27T11:49:41.155" v="332"/>
        <pc:sldMkLst>
          <pc:docMk/>
          <pc:sldMk cId="1207793921" sldId="288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65" v="338"/>
        <pc:sldMkLst>
          <pc:docMk/>
          <pc:sldMk cId="1507877303" sldId="289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50" v="337"/>
        <pc:sldMkLst>
          <pc:docMk/>
          <pc:sldMk cId="1502210838" sldId="290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34" v="336"/>
        <pc:sldMkLst>
          <pc:docMk/>
          <pc:sldMk cId="1380115938" sldId="291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34" v="335"/>
        <pc:sldMkLst>
          <pc:docMk/>
          <pc:sldMk cId="0" sldId="292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19" v="334"/>
        <pc:sldMkLst>
          <pc:docMk/>
          <pc:sldMk cId="0" sldId="293"/>
        </pc:sldMkLst>
      </pc:sldChg>
      <pc:sldChg chg="del">
        <pc:chgData name="Zoha Yousuf" userId="S::zyousuf23@student.oulu.fi::e524da77-91f6-458f-8ae0-46293ebfd750" providerId="AD" clId="Web-{0D41A7EC-0CB8-B62D-63E8-0B2568C7587A}" dt="2024-02-27T11:49:53.703" v="333"/>
        <pc:sldMkLst>
          <pc:docMk/>
          <pc:sldMk cId="0" sldId="294"/>
        </pc:sldMkLst>
      </pc:sldChg>
      <pc:sldChg chg="del">
        <pc:chgData name="Zoha Yousuf" userId="S::zyousuf23@student.oulu.fi::e524da77-91f6-458f-8ae0-46293ebfd750" providerId="AD" clId="Web-{0D41A7EC-0CB8-B62D-63E8-0B2568C7587A}" dt="2024-02-27T11:58:59.680" v="466"/>
        <pc:sldMkLst>
          <pc:docMk/>
          <pc:sldMk cId="0" sldId="295"/>
        </pc:sldMkLst>
      </pc:sldChg>
      <pc:sldChg chg="del">
        <pc:chgData name="Zoha Yousuf" userId="S::zyousuf23@student.oulu.fi::e524da77-91f6-458f-8ae0-46293ebfd750" providerId="AD" clId="Web-{0D41A7EC-0CB8-B62D-63E8-0B2568C7587A}" dt="2024-02-27T11:58:59.665" v="465"/>
        <pc:sldMkLst>
          <pc:docMk/>
          <pc:sldMk cId="0" sldId="296"/>
        </pc:sldMkLst>
      </pc:sldChg>
      <pc:sldChg chg="del">
        <pc:chgData name="Zoha Yousuf" userId="S::zyousuf23@student.oulu.fi::e524da77-91f6-458f-8ae0-46293ebfd750" providerId="AD" clId="Web-{0D41A7EC-0CB8-B62D-63E8-0B2568C7587A}" dt="2024-02-27T11:59:01.446" v="467"/>
        <pc:sldMkLst>
          <pc:docMk/>
          <pc:sldMk cId="0" sldId="297"/>
        </pc:sldMkLst>
      </pc:sldChg>
      <pc:sldChg chg="del">
        <pc:chgData name="Zoha Yousuf" userId="S::zyousuf23@student.oulu.fi::e524da77-91f6-458f-8ae0-46293ebfd750" providerId="AD" clId="Web-{0D41A7EC-0CB8-B62D-63E8-0B2568C7587A}" dt="2024-02-27T11:59:02.915" v="468"/>
        <pc:sldMkLst>
          <pc:docMk/>
          <pc:sldMk cId="0" sldId="298"/>
        </pc:sldMkLst>
      </pc:sldChg>
      <pc:sldChg chg="del">
        <pc:chgData name="Zoha Yousuf" userId="S::zyousuf23@student.oulu.fi::e524da77-91f6-458f-8ae0-46293ebfd750" providerId="AD" clId="Web-{0D41A7EC-0CB8-B62D-63E8-0B2568C7587A}" dt="2024-02-27T11:59:07.603" v="469"/>
        <pc:sldMkLst>
          <pc:docMk/>
          <pc:sldMk cId="0" sldId="299"/>
        </pc:sldMkLst>
      </pc:sldChg>
      <pc:sldChg chg="del">
        <pc:chgData name="Zoha Yousuf" userId="S::zyousuf23@student.oulu.fi::e524da77-91f6-458f-8ae0-46293ebfd750" providerId="AD" clId="Web-{0D41A7EC-0CB8-B62D-63E8-0B2568C7587A}" dt="2024-02-27T11:59:09.087" v="470"/>
        <pc:sldMkLst>
          <pc:docMk/>
          <pc:sldMk cId="0" sldId="300"/>
        </pc:sldMkLst>
      </pc:sldChg>
      <pc:sldChg chg="addSp delSp add del">
        <pc:chgData name="Zoha Yousuf" userId="S::zyousuf23@student.oulu.fi::e524da77-91f6-458f-8ae0-46293ebfd750" providerId="AD" clId="Web-{0D41A7EC-0CB8-B62D-63E8-0B2568C7587A}" dt="2024-02-27T12:11:58.331" v="530"/>
        <pc:sldMkLst>
          <pc:docMk/>
          <pc:sldMk cId="0" sldId="301"/>
        </pc:sldMkLst>
        <pc:grpChg chg="add del">
          <ac:chgData name="Zoha Yousuf" userId="S::zyousuf23@student.oulu.fi::e524da77-91f6-458f-8ae0-46293ebfd750" providerId="AD" clId="Web-{0D41A7EC-0CB8-B62D-63E8-0B2568C7587A}" dt="2024-02-27T12:00:29.890" v="478"/>
          <ac:grpSpMkLst>
            <pc:docMk/>
            <pc:sldMk cId="0" sldId="301"/>
            <ac:grpSpMk id="9222" creationId="{00000000-0000-0000-0000-000000000000}"/>
          </ac:grpSpMkLst>
        </pc:grpChg>
      </pc:sldChg>
      <pc:sldChg chg="del">
        <pc:chgData name="Zoha Yousuf" userId="S::zyousuf23@student.oulu.fi::e524da77-91f6-458f-8ae0-46293ebfd750" providerId="AD" clId="Web-{0D41A7EC-0CB8-B62D-63E8-0B2568C7587A}" dt="2024-02-27T12:11:58.300" v="529"/>
        <pc:sldMkLst>
          <pc:docMk/>
          <pc:sldMk cId="0" sldId="302"/>
        </pc:sldMkLst>
      </pc:sldChg>
      <pc:sldChg chg="del">
        <pc:chgData name="Zoha Yousuf" userId="S::zyousuf23@student.oulu.fi::e524da77-91f6-458f-8ae0-46293ebfd750" providerId="AD" clId="Web-{0D41A7EC-0CB8-B62D-63E8-0B2568C7587A}" dt="2024-02-27T12:11:58.269" v="528"/>
        <pc:sldMkLst>
          <pc:docMk/>
          <pc:sldMk cId="0" sldId="303"/>
        </pc:sldMkLst>
      </pc:sldChg>
      <pc:sldChg chg="del">
        <pc:chgData name="Zoha Yousuf" userId="S::zyousuf23@student.oulu.fi::e524da77-91f6-458f-8ae0-46293ebfd750" providerId="AD" clId="Web-{0D41A7EC-0CB8-B62D-63E8-0B2568C7587A}" dt="2024-02-27T12:11:58.237" v="527"/>
        <pc:sldMkLst>
          <pc:docMk/>
          <pc:sldMk cId="0" sldId="304"/>
        </pc:sldMkLst>
      </pc:sldChg>
      <pc:sldChg chg="del">
        <pc:chgData name="Zoha Yousuf" userId="S::zyousuf23@student.oulu.fi::e524da77-91f6-458f-8ae0-46293ebfd750" providerId="AD" clId="Web-{0D41A7EC-0CB8-B62D-63E8-0B2568C7587A}" dt="2024-02-27T12:11:58.206" v="526"/>
        <pc:sldMkLst>
          <pc:docMk/>
          <pc:sldMk cId="0" sldId="305"/>
        </pc:sldMkLst>
      </pc:sldChg>
      <pc:sldChg chg="del">
        <pc:chgData name="Zoha Yousuf" userId="S::zyousuf23@student.oulu.fi::e524da77-91f6-458f-8ae0-46293ebfd750" providerId="AD" clId="Web-{0D41A7EC-0CB8-B62D-63E8-0B2568C7587A}" dt="2024-02-27T12:11:58.191" v="525"/>
        <pc:sldMkLst>
          <pc:docMk/>
          <pc:sldMk cId="0" sldId="306"/>
        </pc:sldMkLst>
      </pc:sldChg>
      <pc:sldChg chg="del">
        <pc:chgData name="Zoha Yousuf" userId="S::zyousuf23@student.oulu.fi::e524da77-91f6-458f-8ae0-46293ebfd750" providerId="AD" clId="Web-{0D41A7EC-0CB8-B62D-63E8-0B2568C7587A}" dt="2024-02-27T12:11:58.159" v="524"/>
        <pc:sldMkLst>
          <pc:docMk/>
          <pc:sldMk cId="0" sldId="307"/>
        </pc:sldMkLst>
      </pc:sldChg>
      <pc:sldChg chg="del">
        <pc:chgData name="Zoha Yousuf" userId="S::zyousuf23@student.oulu.fi::e524da77-91f6-458f-8ae0-46293ebfd750" providerId="AD" clId="Web-{0D41A7EC-0CB8-B62D-63E8-0B2568C7587A}" dt="2024-02-27T12:11:58.144" v="523"/>
        <pc:sldMkLst>
          <pc:docMk/>
          <pc:sldMk cId="0" sldId="308"/>
        </pc:sldMkLst>
      </pc:sldChg>
    </pc:docChg>
  </pc:docChgLst>
  <pc:docChgLst>
    <pc:chgData name="Shakib Polock" userId="S::spolock23@student.oulu.fi::ab26e275-37c5-4fa2-8aa9-467028776dca" providerId="AD" clId="Web-{A3ABE343-18D2-EA51-1787-3597466AA5A8}"/>
    <pc:docChg chg="delSld modSld">
      <pc:chgData name="Shakib Polock" userId="S::spolock23@student.oulu.fi::ab26e275-37c5-4fa2-8aa9-467028776dca" providerId="AD" clId="Web-{A3ABE343-18D2-EA51-1787-3597466AA5A8}" dt="2024-02-27T18:29:12.163" v="61" actId="20577"/>
      <pc:docMkLst>
        <pc:docMk/>
      </pc:docMkLst>
      <pc:sldChg chg="modSp">
        <pc:chgData name="Shakib Polock" userId="S::spolock23@student.oulu.fi::ab26e275-37c5-4fa2-8aa9-467028776dca" providerId="AD" clId="Web-{A3ABE343-18D2-EA51-1787-3597466AA5A8}" dt="2024-02-27T18:15:45.147" v="56" actId="1076"/>
        <pc:sldMkLst>
          <pc:docMk/>
          <pc:sldMk cId="0" sldId="274"/>
        </pc:sldMkLst>
        <pc:spChg chg="mod">
          <ac:chgData name="Shakib Polock" userId="S::spolock23@student.oulu.fi::ab26e275-37c5-4fa2-8aa9-467028776dca" providerId="AD" clId="Web-{A3ABE343-18D2-EA51-1787-3597466AA5A8}" dt="2024-02-27T18:15:45.147" v="56" actId="1076"/>
          <ac:spMkLst>
            <pc:docMk/>
            <pc:sldMk cId="0" sldId="274"/>
            <ac:spMk id="461" creationId="{00000000-0000-0000-0000-000000000000}"/>
          </ac:spMkLst>
        </pc:spChg>
      </pc:sldChg>
      <pc:sldChg chg="del">
        <pc:chgData name="Shakib Polock" userId="S::spolock23@student.oulu.fi::ab26e275-37c5-4fa2-8aa9-467028776dca" providerId="AD" clId="Web-{A3ABE343-18D2-EA51-1787-3597466AA5A8}" dt="2024-02-27T18:15:20.725" v="53"/>
        <pc:sldMkLst>
          <pc:docMk/>
          <pc:sldMk cId="0" sldId="285"/>
        </pc:sldMkLst>
      </pc:sldChg>
      <pc:sldChg chg="modSp">
        <pc:chgData name="Shakib Polock" userId="S::spolock23@student.oulu.fi::ab26e275-37c5-4fa2-8aa9-467028776dca" providerId="AD" clId="Web-{A3ABE343-18D2-EA51-1787-3597466AA5A8}" dt="2024-02-27T18:29:12.163" v="61" actId="20577"/>
        <pc:sldMkLst>
          <pc:docMk/>
          <pc:sldMk cId="937041523" sldId="287"/>
        </pc:sldMkLst>
        <pc:spChg chg="mod">
          <ac:chgData name="Shakib Polock" userId="S::spolock23@student.oulu.fi::ab26e275-37c5-4fa2-8aa9-467028776dca" providerId="AD" clId="Web-{A3ABE343-18D2-EA51-1787-3597466AA5A8}" dt="2024-02-27T18:29:12.163" v="61" actId="20577"/>
          <ac:spMkLst>
            <pc:docMk/>
            <pc:sldMk cId="937041523" sldId="287"/>
            <ac:spMk id="240" creationId="{00000000-0000-0000-0000-000000000000}"/>
          </ac:spMkLst>
        </pc:spChg>
      </pc:sldChg>
    </pc:docChg>
  </pc:docChgLst>
  <pc:docChgLst>
    <pc:chgData name="Chiranjib Roy" userId="S::croy23@student.oulu.fi::5329dc4a-b0ef-4d93-b1a7-e0bb3cef06ab" providerId="AD" clId="Web-{1DF79768-3D54-0F68-3C19-534418883647}"/>
    <pc:docChg chg="modSld">
      <pc:chgData name="Chiranjib Roy" userId="S::croy23@student.oulu.fi::5329dc4a-b0ef-4d93-b1a7-e0bb3cef06ab" providerId="AD" clId="Web-{1DF79768-3D54-0F68-3C19-534418883647}" dt="2024-02-27T15:45:14.476" v="21" actId="20577"/>
      <pc:docMkLst>
        <pc:docMk/>
      </pc:docMkLst>
      <pc:sldChg chg="addSp delSp modSp">
        <pc:chgData name="Chiranjib Roy" userId="S::croy23@student.oulu.fi::5329dc4a-b0ef-4d93-b1a7-e0bb3cef06ab" providerId="AD" clId="Web-{1DF79768-3D54-0F68-3C19-534418883647}" dt="2024-02-27T15:45:14.476" v="21" actId="20577"/>
        <pc:sldMkLst>
          <pc:docMk/>
          <pc:sldMk cId="0" sldId="268"/>
        </pc:sldMkLst>
        <pc:spChg chg="mod">
          <ac:chgData name="Chiranjib Roy" userId="S::croy23@student.oulu.fi::5329dc4a-b0ef-4d93-b1a7-e0bb3cef06ab" providerId="AD" clId="Web-{1DF79768-3D54-0F68-3C19-534418883647}" dt="2024-02-27T15:45:10.023" v="18" actId="20577"/>
          <ac:spMkLst>
            <pc:docMk/>
            <pc:sldMk cId="0" sldId="268"/>
            <ac:spMk id="5" creationId="{78232A97-6F8E-86BE-0240-B6B961CAB1CF}"/>
          </ac:spMkLst>
        </pc:spChg>
        <pc:spChg chg="mod">
          <ac:chgData name="Chiranjib Roy" userId="S::croy23@student.oulu.fi::5329dc4a-b0ef-4d93-b1a7-e0bb3cef06ab" providerId="AD" clId="Web-{1DF79768-3D54-0F68-3C19-534418883647}" dt="2024-02-27T15:45:14.476" v="21" actId="20577"/>
          <ac:spMkLst>
            <pc:docMk/>
            <pc:sldMk cId="0" sldId="268"/>
            <ac:spMk id="8" creationId="{5AC24866-B402-1273-3780-F64528837955}"/>
          </ac:spMkLst>
        </pc:spChg>
        <pc:picChg chg="del">
          <ac:chgData name="Chiranjib Roy" userId="S::croy23@student.oulu.fi::5329dc4a-b0ef-4d93-b1a7-e0bb3cef06ab" providerId="AD" clId="Web-{1DF79768-3D54-0F68-3C19-534418883647}" dt="2024-02-27T15:41:03.763" v="0"/>
          <ac:picMkLst>
            <pc:docMk/>
            <pc:sldMk cId="0" sldId="268"/>
            <ac:picMk id="2" creationId="{A8BD7527-79EA-53E1-83AA-8C9277E66C81}"/>
          </ac:picMkLst>
        </pc:picChg>
        <pc:picChg chg="del">
          <ac:chgData name="Chiranjib Roy" userId="S::croy23@student.oulu.fi::5329dc4a-b0ef-4d93-b1a7-e0bb3cef06ab" providerId="AD" clId="Web-{1DF79768-3D54-0F68-3C19-534418883647}" dt="2024-02-27T15:41:04.638" v="1"/>
          <ac:picMkLst>
            <pc:docMk/>
            <pc:sldMk cId="0" sldId="268"/>
            <ac:picMk id="3" creationId="{9C572D11-6B05-20B1-FFA9-2DA80741AD63}"/>
          </ac:picMkLst>
        </pc:picChg>
        <pc:picChg chg="add mod">
          <ac:chgData name="Chiranjib Roy" userId="S::croy23@student.oulu.fi::5329dc4a-b0ef-4d93-b1a7-e0bb3cef06ab" providerId="AD" clId="Web-{1DF79768-3D54-0F68-3C19-534418883647}" dt="2024-02-27T15:44:23.208" v="14" actId="14100"/>
          <ac:picMkLst>
            <pc:docMk/>
            <pc:sldMk cId="0" sldId="268"/>
            <ac:picMk id="4" creationId="{6DFE595C-2A71-CD85-E2A0-6BA00C718008}"/>
          </ac:picMkLst>
        </pc:picChg>
        <pc:picChg chg="add mod">
          <ac:chgData name="Chiranjib Roy" userId="S::croy23@student.oulu.fi::5329dc4a-b0ef-4d93-b1a7-e0bb3cef06ab" providerId="AD" clId="Web-{1DF79768-3D54-0F68-3C19-534418883647}" dt="2024-02-27T15:44:46.178" v="17" actId="14100"/>
          <ac:picMkLst>
            <pc:docMk/>
            <pc:sldMk cId="0" sldId="268"/>
            <ac:picMk id="6" creationId="{65734CCC-0240-F82A-F69B-B75F6BF3CAD3}"/>
          </ac:picMkLst>
        </pc:picChg>
      </pc:sldChg>
    </pc:docChg>
  </pc:docChgLst>
  <pc:docChgLst>
    <pc:chgData name="Chiranjib Roy" userId="S::croy23@student.oulu.fi::5329dc4a-b0ef-4d93-b1a7-e0bb3cef06ab" providerId="AD" clId="Web-{71C7A10D-4491-0FBE-C7EE-AF259800C6AA}"/>
    <pc:docChg chg="modSld">
      <pc:chgData name="Chiranjib Roy" userId="S::croy23@student.oulu.fi::5329dc4a-b0ef-4d93-b1a7-e0bb3cef06ab" providerId="AD" clId="Web-{71C7A10D-4491-0FBE-C7EE-AF259800C6AA}" dt="2024-02-27T15:14:08.439" v="22" actId="20577"/>
      <pc:docMkLst>
        <pc:docMk/>
      </pc:docMkLst>
      <pc:sldChg chg="addSp delSp modSp">
        <pc:chgData name="Chiranjib Roy" userId="S::croy23@student.oulu.fi::5329dc4a-b0ef-4d93-b1a7-e0bb3cef06ab" providerId="AD" clId="Web-{71C7A10D-4491-0FBE-C7EE-AF259800C6AA}" dt="2024-02-27T15:14:08.439" v="22" actId="20577"/>
        <pc:sldMkLst>
          <pc:docMk/>
          <pc:sldMk cId="0" sldId="268"/>
        </pc:sldMkLst>
        <pc:spChg chg="mod">
          <ac:chgData name="Chiranjib Roy" userId="S::croy23@student.oulu.fi::5329dc4a-b0ef-4d93-b1a7-e0bb3cef06ab" providerId="AD" clId="Web-{71C7A10D-4491-0FBE-C7EE-AF259800C6AA}" dt="2024-02-27T14:59:36.038" v="11" actId="20577"/>
          <ac:spMkLst>
            <pc:docMk/>
            <pc:sldMk cId="0" sldId="268"/>
            <ac:spMk id="5" creationId="{78232A97-6F8E-86BE-0240-B6B961CAB1CF}"/>
          </ac:spMkLst>
        </pc:spChg>
        <pc:spChg chg="mod">
          <ac:chgData name="Chiranjib Roy" userId="S::croy23@student.oulu.fi::5329dc4a-b0ef-4d93-b1a7-e0bb3cef06ab" providerId="AD" clId="Web-{71C7A10D-4491-0FBE-C7EE-AF259800C6AA}" dt="2024-02-27T15:14:08.439" v="22" actId="20577"/>
          <ac:spMkLst>
            <pc:docMk/>
            <pc:sldMk cId="0" sldId="268"/>
            <ac:spMk id="8" creationId="{5AC24866-B402-1273-3780-F64528837955}"/>
          </ac:spMkLst>
        </pc:spChg>
        <pc:picChg chg="add mod">
          <ac:chgData name="Chiranjib Roy" userId="S::croy23@student.oulu.fi::5329dc4a-b0ef-4d93-b1a7-e0bb3cef06ab" providerId="AD" clId="Web-{71C7A10D-4491-0FBE-C7EE-AF259800C6AA}" dt="2024-02-27T14:59:24.944" v="9" actId="14100"/>
          <ac:picMkLst>
            <pc:docMk/>
            <pc:sldMk cId="0" sldId="268"/>
            <ac:picMk id="2" creationId="{A8BD7527-79EA-53E1-83AA-8C9277E66C81}"/>
          </ac:picMkLst>
        </pc:picChg>
        <pc:picChg chg="add mod">
          <ac:chgData name="Chiranjib Roy" userId="S::croy23@student.oulu.fi::5329dc4a-b0ef-4d93-b1a7-e0bb3cef06ab" providerId="AD" clId="Web-{71C7A10D-4491-0FBE-C7EE-AF259800C6AA}" dt="2024-02-27T15:13:57.142" v="20" actId="14100"/>
          <ac:picMkLst>
            <pc:docMk/>
            <pc:sldMk cId="0" sldId="268"/>
            <ac:picMk id="3" creationId="{9C572D11-6B05-20B1-FFA9-2DA80741AD63}"/>
          </ac:picMkLst>
        </pc:picChg>
        <pc:picChg chg="del">
          <ac:chgData name="Chiranjib Roy" userId="S::croy23@student.oulu.fi::5329dc4a-b0ef-4d93-b1a7-e0bb3cef06ab" providerId="AD" clId="Web-{71C7A10D-4491-0FBE-C7EE-AF259800C6AA}" dt="2024-02-27T14:58:32.473" v="0"/>
          <ac:picMkLst>
            <pc:docMk/>
            <pc:sldMk cId="0" sldId="268"/>
            <ac:picMk id="4" creationId="{BC4FF2E4-7F84-E6C4-88EB-96325E995C72}"/>
          </ac:picMkLst>
        </pc:picChg>
        <pc:picChg chg="del">
          <ac:chgData name="Chiranjib Roy" userId="S::croy23@student.oulu.fi::5329dc4a-b0ef-4d93-b1a7-e0bb3cef06ab" providerId="AD" clId="Web-{71C7A10D-4491-0FBE-C7EE-AF259800C6AA}" dt="2024-02-27T14:59:45.335" v="12"/>
          <ac:picMkLst>
            <pc:docMk/>
            <pc:sldMk cId="0" sldId="268"/>
            <ac:picMk id="6" creationId="{BC4C90DD-9B10-72E9-CC73-B16A77EAF94B}"/>
          </ac:picMkLst>
        </pc:picChg>
      </pc:sldChg>
    </pc:docChg>
  </pc:docChgLst>
  <pc:docChgLst>
    <pc:chgData name="Zoha Yousuf" userId="S::zyousuf23@student.oulu.fi::e524da77-91f6-458f-8ae0-46293ebfd750" providerId="AD" clId="Web-{AFF2A891-EE84-306E-B5A9-85AC9C5DDCFD}"/>
    <pc:docChg chg="addSld modSld sldOrd">
      <pc:chgData name="Zoha Yousuf" userId="S::zyousuf23@student.oulu.fi::e524da77-91f6-458f-8ae0-46293ebfd750" providerId="AD" clId="Web-{AFF2A891-EE84-306E-B5A9-85AC9C5DDCFD}" dt="2024-02-27T13:36:08.449" v="76" actId="20577"/>
      <pc:docMkLst>
        <pc:docMk/>
      </pc:docMkLst>
      <pc:sldChg chg="addSp delSp modSp">
        <pc:chgData name="Zoha Yousuf" userId="S::zyousuf23@student.oulu.fi::e524da77-91f6-458f-8ae0-46293ebfd750" providerId="AD" clId="Web-{AFF2A891-EE84-306E-B5A9-85AC9C5DDCFD}" dt="2024-02-27T13:21:24.097" v="43" actId="1076"/>
        <pc:sldMkLst>
          <pc:docMk/>
          <pc:sldMk cId="0" sldId="262"/>
        </pc:sldMkLst>
        <pc:spChg chg="mod">
          <ac:chgData name="Zoha Yousuf" userId="S::zyousuf23@student.oulu.fi::e524da77-91f6-458f-8ae0-46293ebfd750" providerId="AD" clId="Web-{AFF2A891-EE84-306E-B5A9-85AC9C5DDCFD}" dt="2024-02-27T13:21:24.081" v="41" actId="1076"/>
          <ac:spMkLst>
            <pc:docMk/>
            <pc:sldMk cId="0" sldId="262"/>
            <ac:spMk id="7" creationId="{E07140F6-FC28-ED47-C57C-B79864B0A264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1:24.097" v="42" actId="1076"/>
          <ac:spMkLst>
            <pc:docMk/>
            <pc:sldMk cId="0" sldId="262"/>
            <ac:spMk id="8" creationId="{D0CF60BD-D236-B491-D476-7F16116195C3}"/>
          </ac:spMkLst>
        </pc:spChg>
        <pc:spChg chg="add del mod">
          <ac:chgData name="Zoha Yousuf" userId="S::zyousuf23@student.oulu.fi::e524da77-91f6-458f-8ae0-46293ebfd750" providerId="AD" clId="Web-{AFF2A891-EE84-306E-B5A9-85AC9C5DDCFD}" dt="2024-02-27T13:20:40.924" v="32"/>
          <ac:spMkLst>
            <pc:docMk/>
            <pc:sldMk cId="0" sldId="262"/>
            <ac:spMk id="10" creationId="{2D90AA20-06EA-0AAA-9134-170FDA051087}"/>
          </ac:spMkLst>
        </pc:spChg>
        <pc:spChg chg="add del mod">
          <ac:chgData name="Zoha Yousuf" userId="S::zyousuf23@student.oulu.fi::e524da77-91f6-458f-8ae0-46293ebfd750" providerId="AD" clId="Web-{AFF2A891-EE84-306E-B5A9-85AC9C5DDCFD}" dt="2024-02-27T13:20:42.830" v="33"/>
          <ac:spMkLst>
            <pc:docMk/>
            <pc:sldMk cId="0" sldId="262"/>
            <ac:spMk id="12" creationId="{32DDF794-F08E-9236-AC93-14197B21905F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1:24.097" v="43" actId="1076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Zoha Yousuf" userId="S::zyousuf23@student.oulu.fi::e524da77-91f6-458f-8ae0-46293ebfd750" providerId="AD" clId="Web-{AFF2A891-EE84-306E-B5A9-85AC9C5DDCFD}" dt="2024-02-27T13:20:33.111" v="28"/>
          <ac:spMkLst>
            <pc:docMk/>
            <pc:sldMk cId="0" sldId="262"/>
            <ac:spMk id="238" creationId="{00000000-0000-0000-0000-000000000000}"/>
          </ac:spMkLst>
        </pc:spChg>
        <pc:spChg chg="del">
          <ac:chgData name="Zoha Yousuf" userId="S::zyousuf23@student.oulu.fi::e524da77-91f6-458f-8ae0-46293ebfd750" providerId="AD" clId="Web-{AFF2A891-EE84-306E-B5A9-85AC9C5DDCFD}" dt="2024-02-27T13:20:35.893" v="30"/>
          <ac:spMkLst>
            <pc:docMk/>
            <pc:sldMk cId="0" sldId="262"/>
            <ac:spMk id="240" creationId="{00000000-0000-0000-0000-000000000000}"/>
          </ac:spMkLst>
        </pc:spChg>
        <pc:spChg chg="del">
          <ac:chgData name="Zoha Yousuf" userId="S::zyousuf23@student.oulu.fi::e524da77-91f6-458f-8ae0-46293ebfd750" providerId="AD" clId="Web-{AFF2A891-EE84-306E-B5A9-85AC9C5DDCFD}" dt="2024-02-27T13:20:33.033" v="27"/>
          <ac:spMkLst>
            <pc:docMk/>
            <pc:sldMk cId="0" sldId="262"/>
            <ac:spMk id="242" creationId="{00000000-0000-0000-0000-000000000000}"/>
          </ac:spMkLst>
        </pc:spChg>
        <pc:grpChg chg="mod">
          <ac:chgData name="Zoha Yousuf" userId="S::zyousuf23@student.oulu.fi::e524da77-91f6-458f-8ae0-46293ebfd750" providerId="AD" clId="Web-{AFF2A891-EE84-306E-B5A9-85AC9C5DDCFD}" dt="2024-02-27T13:21:24.081" v="40" actId="1076"/>
          <ac:grpSpMkLst>
            <pc:docMk/>
            <pc:sldMk cId="0" sldId="262"/>
            <ac:grpSpMk id="9" creationId="{E50D4E3E-DBDB-CE2A-B575-F8ED6405AA0C}"/>
          </ac:grpSpMkLst>
        </pc:grpChg>
        <pc:grpChg chg="del">
          <ac:chgData name="Zoha Yousuf" userId="S::zyousuf23@student.oulu.fi::e524da77-91f6-458f-8ae0-46293ebfd750" providerId="AD" clId="Web-{AFF2A891-EE84-306E-B5A9-85AC9C5DDCFD}" dt="2024-02-27T13:20:37.877" v="31"/>
          <ac:grpSpMkLst>
            <pc:docMk/>
            <pc:sldMk cId="0" sldId="262"/>
            <ac:grpSpMk id="244" creationId="{00000000-0000-0000-0000-000000000000}"/>
          </ac:grpSpMkLst>
        </pc:grpChg>
        <pc:inkChg chg="del">
          <ac:chgData name="Zoha Yousuf" userId="S::zyousuf23@student.oulu.fi::e524da77-91f6-458f-8ae0-46293ebfd750" providerId="AD" clId="Web-{AFF2A891-EE84-306E-B5A9-85AC9C5DDCFD}" dt="2024-02-27T13:20:33.033" v="26"/>
          <ac:inkMkLst>
            <pc:docMk/>
            <pc:sldMk cId="0" sldId="262"/>
            <ac:inkMk id="2" creationId="{93BEE209-84F3-2154-FECF-EA5F0AAF8AA1}"/>
          </ac:inkMkLst>
        </pc:inkChg>
        <pc:inkChg chg="del">
          <ac:chgData name="Zoha Yousuf" userId="S::zyousuf23@student.oulu.fi::e524da77-91f6-458f-8ae0-46293ebfd750" providerId="AD" clId="Web-{AFF2A891-EE84-306E-B5A9-85AC9C5DDCFD}" dt="2024-02-27T13:20:35.830" v="29"/>
          <ac:inkMkLst>
            <pc:docMk/>
            <pc:sldMk cId="0" sldId="262"/>
            <ac:inkMk id="3" creationId="{B8CCB0D4-3DC5-0AB4-2A9D-C2B47248459C}"/>
          </ac:inkMkLst>
        </pc:inkChg>
      </pc:sldChg>
      <pc:sldChg chg="modSp ord">
        <pc:chgData name="Zoha Yousuf" userId="S::zyousuf23@student.oulu.fi::e524da77-91f6-458f-8ae0-46293ebfd750" providerId="AD" clId="Web-{AFF2A891-EE84-306E-B5A9-85AC9C5DDCFD}" dt="2024-02-27T13:36:08.449" v="76" actId="20577"/>
        <pc:sldMkLst>
          <pc:docMk/>
          <pc:sldMk cId="0" sldId="267"/>
        </pc:sldMkLst>
        <pc:spChg chg="mod">
          <ac:chgData name="Zoha Yousuf" userId="S::zyousuf23@student.oulu.fi::e524da77-91f6-458f-8ae0-46293ebfd750" providerId="AD" clId="Web-{AFF2A891-EE84-306E-B5A9-85AC9C5DDCFD}" dt="2024-02-27T13:36:08.449" v="76" actId="20577"/>
          <ac:spMkLst>
            <pc:docMk/>
            <pc:sldMk cId="0" sldId="267"/>
            <ac:spMk id="330" creationId="{00000000-0000-0000-0000-000000000000}"/>
          </ac:spMkLst>
        </pc:spChg>
        <pc:spChg chg="mod">
          <ac:chgData name="Zoha Yousuf" userId="S::zyousuf23@student.oulu.fi::e524da77-91f6-458f-8ae0-46293ebfd750" providerId="AD" clId="Web-{AFF2A891-EE84-306E-B5A9-85AC9C5DDCFD}" dt="2024-02-27T13:35:40.214" v="70" actId="20577"/>
          <ac:spMkLst>
            <pc:docMk/>
            <pc:sldMk cId="0" sldId="267"/>
            <ac:spMk id="335" creationId="{00000000-0000-0000-0000-000000000000}"/>
          </ac:spMkLst>
        </pc:spChg>
      </pc:sldChg>
      <pc:sldChg chg="modSp">
        <pc:chgData name="Zoha Yousuf" userId="S::zyousuf23@student.oulu.fi::e524da77-91f6-458f-8ae0-46293ebfd750" providerId="AD" clId="Web-{AFF2A891-EE84-306E-B5A9-85AC9C5DDCFD}" dt="2024-02-27T13:36:02.183" v="75" actId="20577"/>
        <pc:sldMkLst>
          <pc:docMk/>
          <pc:sldMk cId="0" sldId="268"/>
        </pc:sldMkLst>
        <pc:spChg chg="mod">
          <ac:chgData name="Zoha Yousuf" userId="S::zyousuf23@student.oulu.fi::e524da77-91f6-458f-8ae0-46293ebfd750" providerId="AD" clId="Web-{AFF2A891-EE84-306E-B5A9-85AC9C5DDCFD}" dt="2024-02-27T13:36:02.183" v="75" actId="20577"/>
          <ac:spMkLst>
            <pc:docMk/>
            <pc:sldMk cId="0" sldId="268"/>
            <ac:spMk id="342" creationId="{00000000-0000-0000-0000-000000000000}"/>
          </ac:spMkLst>
        </pc:spChg>
      </pc:sldChg>
      <pc:sldChg chg="addSp delSp modSp add ord replId">
        <pc:chgData name="Zoha Yousuf" userId="S::zyousuf23@student.oulu.fi::e524da77-91f6-458f-8ae0-46293ebfd750" providerId="AD" clId="Web-{AFF2A891-EE84-306E-B5A9-85AC9C5DDCFD}" dt="2024-02-27T13:21:46.051" v="48" actId="1076"/>
        <pc:sldMkLst>
          <pc:docMk/>
          <pc:sldMk cId="937041523" sldId="287"/>
        </pc:sldMkLst>
        <pc:spChg chg="del">
          <ac:chgData name="Zoha Yousuf" userId="S::zyousuf23@student.oulu.fi::e524da77-91f6-458f-8ae0-46293ebfd750" providerId="AD" clId="Web-{AFF2A891-EE84-306E-B5A9-85AC9C5DDCFD}" dt="2024-02-27T13:19:28.703" v="6"/>
          <ac:spMkLst>
            <pc:docMk/>
            <pc:sldMk cId="937041523" sldId="287"/>
            <ac:spMk id="7" creationId="{E07140F6-FC28-ED47-C57C-B79864B0A264}"/>
          </ac:spMkLst>
        </pc:spChg>
        <pc:spChg chg="del">
          <ac:chgData name="Zoha Yousuf" userId="S::zyousuf23@student.oulu.fi::e524da77-91f6-458f-8ae0-46293ebfd750" providerId="AD" clId="Web-{AFF2A891-EE84-306E-B5A9-85AC9C5DDCFD}" dt="2024-02-27T13:19:28.703" v="5"/>
          <ac:spMkLst>
            <pc:docMk/>
            <pc:sldMk cId="937041523" sldId="287"/>
            <ac:spMk id="8" creationId="{D0CF60BD-D236-B491-D476-7F16116195C3}"/>
          </ac:spMkLst>
        </pc:spChg>
        <pc:spChg chg="add del mod">
          <ac:chgData name="Zoha Yousuf" userId="S::zyousuf23@student.oulu.fi::e524da77-91f6-458f-8ae0-46293ebfd750" providerId="AD" clId="Web-{AFF2A891-EE84-306E-B5A9-85AC9C5DDCFD}" dt="2024-02-27T13:19:37.078" v="7"/>
          <ac:spMkLst>
            <pc:docMk/>
            <pc:sldMk cId="937041523" sldId="287"/>
            <ac:spMk id="10" creationId="{EE1F1AC0-5747-3E24-A86B-1D2DAD83A948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0:21.955" v="24" actId="20577"/>
          <ac:spMkLst>
            <pc:docMk/>
            <pc:sldMk cId="937041523" sldId="287"/>
            <ac:spMk id="235" creationId="{00000000-0000-0000-0000-000000000000}"/>
          </ac:spMkLst>
        </pc:spChg>
        <pc:spChg chg="del">
          <ac:chgData name="Zoha Yousuf" userId="S::zyousuf23@student.oulu.fi::e524da77-91f6-458f-8ae0-46293ebfd750" providerId="AD" clId="Web-{AFF2A891-EE84-306E-B5A9-85AC9C5DDCFD}" dt="2024-02-27T13:19:25.125" v="4"/>
          <ac:spMkLst>
            <pc:docMk/>
            <pc:sldMk cId="937041523" sldId="287"/>
            <ac:spMk id="236" creationId="{00000000-0000-0000-0000-000000000000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1:46.035" v="45" actId="1076"/>
          <ac:spMkLst>
            <pc:docMk/>
            <pc:sldMk cId="937041523" sldId="287"/>
            <ac:spMk id="238" creationId="{00000000-0000-0000-0000-000000000000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1:46.051" v="48" actId="1076"/>
          <ac:spMkLst>
            <pc:docMk/>
            <pc:sldMk cId="937041523" sldId="287"/>
            <ac:spMk id="240" creationId="{00000000-0000-0000-0000-000000000000}"/>
          </ac:spMkLst>
        </pc:spChg>
        <pc:spChg chg="mod">
          <ac:chgData name="Zoha Yousuf" userId="S::zyousuf23@student.oulu.fi::e524da77-91f6-458f-8ae0-46293ebfd750" providerId="AD" clId="Web-{AFF2A891-EE84-306E-B5A9-85AC9C5DDCFD}" dt="2024-02-27T13:21:46.035" v="46" actId="1076"/>
          <ac:spMkLst>
            <pc:docMk/>
            <pc:sldMk cId="937041523" sldId="287"/>
            <ac:spMk id="242" creationId="{00000000-0000-0000-0000-000000000000}"/>
          </ac:spMkLst>
        </pc:spChg>
        <pc:grpChg chg="del">
          <ac:chgData name="Zoha Yousuf" userId="S::zyousuf23@student.oulu.fi::e524da77-91f6-458f-8ae0-46293ebfd750" providerId="AD" clId="Web-{AFF2A891-EE84-306E-B5A9-85AC9C5DDCFD}" dt="2024-02-27T13:19:25.063" v="3"/>
          <ac:grpSpMkLst>
            <pc:docMk/>
            <pc:sldMk cId="937041523" sldId="287"/>
            <ac:grpSpMk id="9" creationId="{E50D4E3E-DBDB-CE2A-B575-F8ED6405AA0C}"/>
          </ac:grpSpMkLst>
        </pc:grpChg>
        <pc:grpChg chg="mod">
          <ac:chgData name="Zoha Yousuf" userId="S::zyousuf23@student.oulu.fi::e524da77-91f6-458f-8ae0-46293ebfd750" providerId="AD" clId="Web-{AFF2A891-EE84-306E-B5A9-85AC9C5DDCFD}" dt="2024-02-27T13:21:46.035" v="47" actId="1076"/>
          <ac:grpSpMkLst>
            <pc:docMk/>
            <pc:sldMk cId="937041523" sldId="287"/>
            <ac:grpSpMk id="244" creationId="{00000000-0000-0000-0000-000000000000}"/>
          </ac:grpSpMkLst>
        </pc:grpChg>
        <pc:inkChg chg="del">
          <ac:chgData name="Zoha Yousuf" userId="S::zyousuf23@student.oulu.fi::e524da77-91f6-458f-8ae0-46293ebfd750" providerId="AD" clId="Web-{AFF2A891-EE84-306E-B5A9-85AC9C5DDCFD}" dt="2024-02-27T13:19:13.281" v="2"/>
          <ac:inkMkLst>
            <pc:docMk/>
            <pc:sldMk cId="937041523" sldId="287"/>
            <ac:inkMk id="2" creationId="{93BEE209-84F3-2154-FECF-EA5F0AAF8AA1}"/>
          </ac:inkMkLst>
        </pc:inkChg>
        <pc:inkChg chg="del">
          <ac:chgData name="Zoha Yousuf" userId="S::zyousuf23@student.oulu.fi::e524da77-91f6-458f-8ae0-46293ebfd750" providerId="AD" clId="Web-{AFF2A891-EE84-306E-B5A9-85AC9C5DDCFD}" dt="2024-02-27T13:19:03.624" v="1"/>
          <ac:inkMkLst>
            <pc:docMk/>
            <pc:sldMk cId="937041523" sldId="287"/>
            <ac:inkMk id="3" creationId="{B8CCB0D4-3DC5-0AB4-2A9D-C2B47248459C}"/>
          </ac:inkMkLst>
        </pc:inkChg>
      </pc:sldChg>
      <pc:sldChg chg="modSp add replId">
        <pc:chgData name="Zoha Yousuf" userId="S::zyousuf23@student.oulu.fi::e524da77-91f6-458f-8ae0-46293ebfd750" providerId="AD" clId="Web-{AFF2A891-EE84-306E-B5A9-85AC9C5DDCFD}" dt="2024-02-27T13:35:45.839" v="72" actId="20577"/>
        <pc:sldMkLst>
          <pc:docMk/>
          <pc:sldMk cId="1207793921" sldId="288"/>
        </pc:sldMkLst>
        <pc:spChg chg="mod">
          <ac:chgData name="Zoha Yousuf" userId="S::zyousuf23@student.oulu.fi::e524da77-91f6-458f-8ae0-46293ebfd750" providerId="AD" clId="Web-{AFF2A891-EE84-306E-B5A9-85AC9C5DDCFD}" dt="2024-02-27T13:35:45.839" v="72" actId="20577"/>
          <ac:spMkLst>
            <pc:docMk/>
            <pc:sldMk cId="1207793921" sldId="288"/>
            <ac:spMk id="335" creationId="{00000000-0000-0000-0000-000000000000}"/>
          </ac:spMkLst>
        </pc:spChg>
      </pc:sldChg>
      <pc:sldChg chg="add replId">
        <pc:chgData name="Zoha Yousuf" userId="S::zyousuf23@student.oulu.fi::e524da77-91f6-458f-8ae0-46293ebfd750" providerId="AD" clId="Web-{AFF2A891-EE84-306E-B5A9-85AC9C5DDCFD}" dt="2024-02-27T13:35:49.104" v="73"/>
        <pc:sldMkLst>
          <pc:docMk/>
          <pc:sldMk cId="1507877303" sldId="289"/>
        </pc:sldMkLst>
      </pc:sldChg>
    </pc:docChg>
  </pc:docChgLst>
  <pc:docChgLst>
    <pc:chgData name="Zoha Yousuf" userId="S::zyousuf23@student.oulu.fi::e524da77-91f6-458f-8ae0-46293ebfd750" providerId="AD" clId="Web-{708FF89D-B15D-7EAE-B057-E98C83C96A1E}"/>
    <pc:docChg chg="modSld">
      <pc:chgData name="Zoha Yousuf" userId="S::zyousuf23@student.oulu.fi::e524da77-91f6-458f-8ae0-46293ebfd750" providerId="AD" clId="Web-{708FF89D-B15D-7EAE-B057-E98C83C96A1E}" dt="2024-02-27T12:15:21.580" v="4"/>
      <pc:docMkLst>
        <pc:docMk/>
      </pc:docMkLst>
      <pc:sldChg chg="modSp">
        <pc:chgData name="Zoha Yousuf" userId="S::zyousuf23@student.oulu.fi::e524da77-91f6-458f-8ae0-46293ebfd750" providerId="AD" clId="Web-{708FF89D-B15D-7EAE-B057-E98C83C96A1E}" dt="2024-02-27T12:15:21.580" v="4"/>
        <pc:sldMkLst>
          <pc:docMk/>
          <pc:sldMk cId="0" sldId="256"/>
        </pc:sldMkLst>
        <pc:graphicFrameChg chg="mod modGraphic">
          <ac:chgData name="Zoha Yousuf" userId="S::zyousuf23@student.oulu.fi::e524da77-91f6-458f-8ae0-46293ebfd750" providerId="AD" clId="Web-{708FF89D-B15D-7EAE-B057-E98C83C96A1E}" dt="2024-02-27T12:15:21.580" v="4"/>
          <ac:graphicFrameMkLst>
            <pc:docMk/>
            <pc:sldMk cId="0" sldId="256"/>
            <ac:graphicFrameMk id="2" creationId="{2262514D-2A44-C077-4A4F-C0D2870B9525}"/>
          </ac:graphicFrameMkLst>
        </pc:graphicFrameChg>
      </pc:sldChg>
    </pc:docChg>
  </pc:docChgLst>
  <pc:docChgLst>
    <pc:chgData name="Azizul Kawser" userId="S::akawser22@student.oulu.fi::6a2986d1-d1ee-4b40-81d6-ea2e7c61eb45" providerId="AD" clId="Web-{A4874147-7775-34D8-ABD5-6D41F219280C}"/>
    <pc:docChg chg="modSld">
      <pc:chgData name="Azizul Kawser" userId="S::akawser22@student.oulu.fi::6a2986d1-d1ee-4b40-81d6-ea2e7c61eb45" providerId="AD" clId="Web-{A4874147-7775-34D8-ABD5-6D41F219280C}" dt="2024-02-27T12:17:55.966" v="7" actId="20577"/>
      <pc:docMkLst>
        <pc:docMk/>
      </pc:docMkLst>
      <pc:sldChg chg="modSp">
        <pc:chgData name="Azizul Kawser" userId="S::akawser22@student.oulu.fi::6a2986d1-d1ee-4b40-81d6-ea2e7c61eb45" providerId="AD" clId="Web-{A4874147-7775-34D8-ABD5-6D41F219280C}" dt="2024-02-27T12:17:55.966" v="7" actId="20577"/>
        <pc:sldMkLst>
          <pc:docMk/>
          <pc:sldMk cId="0" sldId="268"/>
        </pc:sldMkLst>
        <pc:spChg chg="mod">
          <ac:chgData name="Azizul Kawser" userId="S::akawser22@student.oulu.fi::6a2986d1-d1ee-4b40-81d6-ea2e7c61eb45" providerId="AD" clId="Web-{A4874147-7775-34D8-ABD5-6D41F219280C}" dt="2024-02-27T12:17:55.966" v="7" actId="20577"/>
          <ac:spMkLst>
            <pc:docMk/>
            <pc:sldMk cId="0" sldId="268"/>
            <ac:spMk id="8" creationId="{5AC24866-B402-1273-3780-F64528837955}"/>
          </ac:spMkLst>
        </pc:spChg>
      </pc:sldChg>
    </pc:docChg>
  </pc:docChgLst>
  <pc:docChgLst>
    <pc:chgData name="Chiranjib Roy" userId="S::croy23@student.oulu.fi::5329dc4a-b0ef-4d93-b1a7-e0bb3cef06ab" providerId="AD" clId="Web-{81AE6852-7D03-95E2-DD65-AD3B74C077DA}"/>
    <pc:docChg chg="modSld">
      <pc:chgData name="Chiranjib Roy" userId="S::croy23@student.oulu.fi::5329dc4a-b0ef-4d93-b1a7-e0bb3cef06ab" providerId="AD" clId="Web-{81AE6852-7D03-95E2-DD65-AD3B74C077DA}" dt="2024-02-27T13:55:51.292" v="145" actId="20577"/>
      <pc:docMkLst>
        <pc:docMk/>
      </pc:docMkLst>
      <pc:sldChg chg="addSp delSp modSp">
        <pc:chgData name="Chiranjib Roy" userId="S::croy23@student.oulu.fi::5329dc4a-b0ef-4d93-b1a7-e0bb3cef06ab" providerId="AD" clId="Web-{81AE6852-7D03-95E2-DD65-AD3B74C077DA}" dt="2024-02-27T13:55:51.292" v="145" actId="20577"/>
        <pc:sldMkLst>
          <pc:docMk/>
          <pc:sldMk cId="0" sldId="268"/>
        </pc:sldMkLst>
        <pc:spChg chg="mod">
          <ac:chgData name="Chiranjib Roy" userId="S::croy23@student.oulu.fi::5329dc4a-b0ef-4d93-b1a7-e0bb3cef06ab" providerId="AD" clId="Web-{81AE6852-7D03-95E2-DD65-AD3B74C077DA}" dt="2024-02-27T13:54:06.273" v="135" actId="20577"/>
          <ac:spMkLst>
            <pc:docMk/>
            <pc:sldMk cId="0" sldId="268"/>
            <ac:spMk id="5" creationId="{78232A97-6F8E-86BE-0240-B6B961CAB1CF}"/>
          </ac:spMkLst>
        </pc:spChg>
        <pc:spChg chg="mod">
          <ac:chgData name="Chiranjib Roy" userId="S::croy23@student.oulu.fi::5329dc4a-b0ef-4d93-b1a7-e0bb3cef06ab" providerId="AD" clId="Web-{81AE6852-7D03-95E2-DD65-AD3B74C077DA}" dt="2024-02-27T13:55:51.292" v="145" actId="20577"/>
          <ac:spMkLst>
            <pc:docMk/>
            <pc:sldMk cId="0" sldId="268"/>
            <ac:spMk id="8" creationId="{5AC24866-B402-1273-3780-F64528837955}"/>
          </ac:spMkLst>
        </pc:spChg>
        <pc:spChg chg="mod">
          <ac:chgData name="Chiranjib Roy" userId="S::croy23@student.oulu.fi::5329dc4a-b0ef-4d93-b1a7-e0bb3cef06ab" providerId="AD" clId="Web-{81AE6852-7D03-95E2-DD65-AD3B74C077DA}" dt="2024-02-27T13:50:52.814" v="93" actId="20577"/>
          <ac:spMkLst>
            <pc:docMk/>
            <pc:sldMk cId="0" sldId="268"/>
            <ac:spMk id="342" creationId="{00000000-0000-0000-0000-000000000000}"/>
          </ac:spMkLst>
        </pc:spChg>
        <pc:picChg chg="del">
          <ac:chgData name="Chiranjib Roy" userId="S::croy23@student.oulu.fi::5329dc4a-b0ef-4d93-b1a7-e0bb3cef06ab" providerId="AD" clId="Web-{81AE6852-7D03-95E2-DD65-AD3B74C077DA}" dt="2024-02-27T13:52:29.895" v="97"/>
          <ac:picMkLst>
            <pc:docMk/>
            <pc:sldMk cId="0" sldId="268"/>
            <ac:picMk id="2" creationId="{4FBDA482-6B5F-F18B-D89A-9F22654F3C1D}"/>
          </ac:picMkLst>
        </pc:picChg>
        <pc:picChg chg="del">
          <ac:chgData name="Chiranjib Roy" userId="S::croy23@student.oulu.fi::5329dc4a-b0ef-4d93-b1a7-e0bb3cef06ab" providerId="AD" clId="Web-{81AE6852-7D03-95E2-DD65-AD3B74C077DA}" dt="2024-02-27T13:54:20.836" v="137"/>
          <ac:picMkLst>
            <pc:docMk/>
            <pc:sldMk cId="0" sldId="268"/>
            <ac:picMk id="3" creationId="{FA2BF27A-D178-832D-49CD-CF1682BF92DF}"/>
          </ac:picMkLst>
        </pc:picChg>
        <pc:picChg chg="add mod">
          <ac:chgData name="Chiranjib Roy" userId="S::croy23@student.oulu.fi::5329dc4a-b0ef-4d93-b1a7-e0bb3cef06ab" providerId="AD" clId="Web-{81AE6852-7D03-95E2-DD65-AD3B74C077DA}" dt="2024-02-27T13:52:56.740" v="102" actId="14100"/>
          <ac:picMkLst>
            <pc:docMk/>
            <pc:sldMk cId="0" sldId="268"/>
            <ac:picMk id="4" creationId="{BC4FF2E4-7F84-E6C4-88EB-96325E995C72}"/>
          </ac:picMkLst>
        </pc:picChg>
        <pc:picChg chg="add mod">
          <ac:chgData name="Chiranjib Roy" userId="S::croy23@student.oulu.fi::5329dc4a-b0ef-4d93-b1a7-e0bb3cef06ab" providerId="AD" clId="Web-{81AE6852-7D03-95E2-DD65-AD3B74C077DA}" dt="2024-02-27T13:55:46.041" v="144" actId="14100"/>
          <ac:picMkLst>
            <pc:docMk/>
            <pc:sldMk cId="0" sldId="268"/>
            <ac:picMk id="6" creationId="{BC4C90DD-9B10-72E9-CC73-B16A77EAF94B}"/>
          </ac:picMkLst>
        </pc:picChg>
      </pc:sldChg>
      <pc:sldChg chg="modSp">
        <pc:chgData name="Chiranjib Roy" userId="S::croy23@student.oulu.fi::5329dc4a-b0ef-4d93-b1a7-e0bb3cef06ab" providerId="AD" clId="Web-{81AE6852-7D03-95E2-DD65-AD3B74C077DA}" dt="2024-02-27T13:50:21.251" v="92" actId="20577"/>
        <pc:sldMkLst>
          <pc:docMk/>
          <pc:sldMk cId="1207793921" sldId="288"/>
        </pc:sldMkLst>
        <pc:spChg chg="mod">
          <ac:chgData name="Chiranjib Roy" userId="S::croy23@student.oulu.fi::5329dc4a-b0ef-4d93-b1a7-e0bb3cef06ab" providerId="AD" clId="Web-{81AE6852-7D03-95E2-DD65-AD3B74C077DA}" dt="2024-02-27T13:50:02.282" v="89" actId="1076"/>
          <ac:spMkLst>
            <pc:docMk/>
            <pc:sldMk cId="1207793921" sldId="288"/>
            <ac:spMk id="333" creationId="{00000000-0000-0000-0000-000000000000}"/>
          </ac:spMkLst>
        </pc:spChg>
        <pc:spChg chg="mod">
          <ac:chgData name="Chiranjib Roy" userId="S::croy23@student.oulu.fi::5329dc4a-b0ef-4d93-b1a7-e0bb3cef06ab" providerId="AD" clId="Web-{81AE6852-7D03-95E2-DD65-AD3B74C077DA}" dt="2024-02-27T13:50:21.251" v="92" actId="20577"/>
          <ac:spMkLst>
            <pc:docMk/>
            <pc:sldMk cId="1207793921" sldId="288"/>
            <ac:spMk id="334" creationId="{00000000-0000-0000-0000-000000000000}"/>
          </ac:spMkLst>
        </pc:spChg>
        <pc:spChg chg="mod">
          <ac:chgData name="Chiranjib Roy" userId="S::croy23@student.oulu.fi::5329dc4a-b0ef-4d93-b1a7-e0bb3cef06ab" providerId="AD" clId="Web-{81AE6852-7D03-95E2-DD65-AD3B74C077DA}" dt="2024-02-27T13:47:00.261" v="25" actId="20577"/>
          <ac:spMkLst>
            <pc:docMk/>
            <pc:sldMk cId="1207793921" sldId="288"/>
            <ac:spMk id="335" creationId="{00000000-0000-0000-0000-000000000000}"/>
          </ac:spMkLst>
        </pc:spChg>
        <pc:spChg chg="mod">
          <ac:chgData name="Chiranjib Roy" userId="S::croy23@student.oulu.fi::5329dc4a-b0ef-4d93-b1a7-e0bb3cef06ab" providerId="AD" clId="Web-{81AE6852-7D03-95E2-DD65-AD3B74C077DA}" dt="2024-02-27T13:48:08.107" v="64" actId="20577"/>
          <ac:spMkLst>
            <pc:docMk/>
            <pc:sldMk cId="1207793921" sldId="288"/>
            <ac:spMk id="336" creationId="{00000000-0000-0000-0000-000000000000}"/>
          </ac:spMkLst>
        </pc:spChg>
        <pc:spChg chg="mod">
          <ac:chgData name="Chiranjib Roy" userId="S::croy23@student.oulu.fi::5329dc4a-b0ef-4d93-b1a7-e0bb3cef06ab" providerId="AD" clId="Web-{81AE6852-7D03-95E2-DD65-AD3B74C077DA}" dt="2024-02-27T13:49:53.860" v="88" actId="20577"/>
          <ac:spMkLst>
            <pc:docMk/>
            <pc:sldMk cId="1207793921" sldId="288"/>
            <ac:spMk id="337" creationId="{00000000-0000-0000-0000-000000000000}"/>
          </ac:spMkLst>
        </pc:spChg>
      </pc:sldChg>
    </pc:docChg>
  </pc:docChgLst>
  <pc:docChgLst>
    <pc:chgData name="Abul Jyote" userId="S::ajyote23@student.oulu.fi::26d00326-d9d6-46b8-9794-346a839f3f21" providerId="AD" clId="Web-{771308F9-45E8-5B34-541F-D3FA88DA0DA1}"/>
    <pc:docChg chg="modSld">
      <pc:chgData name="Abul Jyote" userId="S::ajyote23@student.oulu.fi::26d00326-d9d6-46b8-9794-346a839f3f21" providerId="AD" clId="Web-{771308F9-45E8-5B34-541F-D3FA88DA0DA1}" dt="2024-02-27T13:04:57.075" v="9"/>
      <pc:docMkLst>
        <pc:docMk/>
      </pc:docMkLst>
      <pc:sldChg chg="modSp">
        <pc:chgData name="Abul Jyote" userId="S::ajyote23@student.oulu.fi::26d00326-d9d6-46b8-9794-346a839f3f21" providerId="AD" clId="Web-{771308F9-45E8-5B34-541F-D3FA88DA0DA1}" dt="2024-02-27T13:04:57.075" v="9"/>
        <pc:sldMkLst>
          <pc:docMk/>
          <pc:sldMk cId="0" sldId="256"/>
        </pc:sldMkLst>
        <pc:graphicFrameChg chg="mod modGraphic">
          <ac:chgData name="Abul Jyote" userId="S::ajyote23@student.oulu.fi::26d00326-d9d6-46b8-9794-346a839f3f21" providerId="AD" clId="Web-{771308F9-45E8-5B34-541F-D3FA88DA0DA1}" dt="2024-02-27T13:04:57.075" v="9"/>
          <ac:graphicFrameMkLst>
            <pc:docMk/>
            <pc:sldMk cId="0" sldId="256"/>
            <ac:graphicFrameMk id="2" creationId="{2262514D-2A44-C077-4A4F-C0D2870B9525}"/>
          </ac:graphicFrameMkLst>
        </pc:graphicFrameChg>
      </pc:sldChg>
    </pc:docChg>
  </pc:docChgLst>
  <pc:docChgLst>
    <pc:chgData name="Zoha Yousuf" userId="S::zyousuf23@student.oulu.fi::e524da77-91f6-458f-8ae0-46293ebfd750" providerId="AD" clId="Web-{FF72897F-017E-733E-4D5F-208AA873635C}"/>
    <pc:docChg chg="modSld">
      <pc:chgData name="Zoha Yousuf" userId="S::zyousuf23@student.oulu.fi::e524da77-91f6-458f-8ae0-46293ebfd750" providerId="AD" clId="Web-{FF72897F-017E-733E-4D5F-208AA873635C}" dt="2024-02-27T17:24:21.426" v="3" actId="20577"/>
      <pc:docMkLst>
        <pc:docMk/>
      </pc:docMkLst>
      <pc:sldChg chg="modSp">
        <pc:chgData name="Zoha Yousuf" userId="S::zyousuf23@student.oulu.fi::e524da77-91f6-458f-8ae0-46293ebfd750" providerId="AD" clId="Web-{FF72897F-017E-733E-4D5F-208AA873635C}" dt="2024-02-27T17:24:21.426" v="3" actId="20577"/>
        <pc:sldMkLst>
          <pc:docMk/>
          <pc:sldMk cId="0" sldId="267"/>
        </pc:sldMkLst>
        <pc:spChg chg="mod">
          <ac:chgData name="Zoha Yousuf" userId="S::zyousuf23@student.oulu.fi::e524da77-91f6-458f-8ae0-46293ebfd750" providerId="AD" clId="Web-{FF72897F-017E-733E-4D5F-208AA873635C}" dt="2024-02-27T17:24:21.426" v="3" actId="20577"/>
          <ac:spMkLst>
            <pc:docMk/>
            <pc:sldMk cId="0" sldId="267"/>
            <ac:spMk id="330" creationId="{00000000-0000-0000-0000-000000000000}"/>
          </ac:spMkLst>
        </pc:spChg>
      </pc:sldChg>
      <pc:sldChg chg="modSp">
        <pc:chgData name="Zoha Yousuf" userId="S::zyousuf23@student.oulu.fi::e524da77-91f6-458f-8ae0-46293ebfd750" providerId="AD" clId="Web-{FF72897F-017E-733E-4D5F-208AA873635C}" dt="2024-02-27T17:23:19.987" v="1" actId="20577"/>
        <pc:sldMkLst>
          <pc:docMk/>
          <pc:sldMk cId="1207793921" sldId="288"/>
        </pc:sldMkLst>
        <pc:spChg chg="mod">
          <ac:chgData name="Zoha Yousuf" userId="S::zyousuf23@student.oulu.fi::e524da77-91f6-458f-8ae0-46293ebfd750" providerId="AD" clId="Web-{FF72897F-017E-733E-4D5F-208AA873635C}" dt="2024-02-27T17:23:19.987" v="1" actId="20577"/>
          <ac:spMkLst>
            <pc:docMk/>
            <pc:sldMk cId="1207793921" sldId="288"/>
            <ac:spMk id="334" creationId="{00000000-0000-0000-0000-000000000000}"/>
          </ac:spMkLst>
        </pc:spChg>
      </pc:sldChg>
    </pc:docChg>
  </pc:docChgLst>
  <pc:docChgLst>
    <pc:chgData name="Zoha Yousuf" userId="S::zyousuf23@student.oulu.fi::e524da77-91f6-458f-8ae0-46293ebfd750" providerId="AD" clId="Web-{A511BF15-9AEB-B774-1BAA-6E363EB3DBBF}"/>
    <pc:docChg chg="delSld modSld sldOrd">
      <pc:chgData name="Zoha Yousuf" userId="S::zyousuf23@student.oulu.fi::e524da77-91f6-458f-8ae0-46293ebfd750" providerId="AD" clId="Web-{A511BF15-9AEB-B774-1BAA-6E363EB3DBBF}" dt="2024-02-26T18:26:09.103" v="390" actId="20577"/>
      <pc:docMkLst>
        <pc:docMk/>
      </pc:docMkLst>
      <pc:sldChg chg="addSp delSp modSp">
        <pc:chgData name="Zoha Yousuf" userId="S::zyousuf23@student.oulu.fi::e524da77-91f6-458f-8ae0-46293ebfd750" providerId="AD" clId="Web-{A511BF15-9AEB-B774-1BAA-6E363EB3DBBF}" dt="2024-02-26T18:04:11.937" v="158" actId="1076"/>
        <pc:sldMkLst>
          <pc:docMk/>
          <pc:sldMk cId="0" sldId="256"/>
        </pc:sldMkLst>
        <pc:spChg chg="mod">
          <ac:chgData name="Zoha Yousuf" userId="S::zyousuf23@student.oulu.fi::e524da77-91f6-458f-8ae0-46293ebfd750" providerId="AD" clId="Web-{A511BF15-9AEB-B774-1BAA-6E363EB3DBBF}" dt="2024-02-26T17:55:47.288" v="16" actId="20577"/>
          <ac:spMkLst>
            <pc:docMk/>
            <pc:sldMk cId="0" sldId="256"/>
            <ac:spMk id="185" creationId="{00000000-0000-0000-0000-000000000000}"/>
          </ac:spMkLst>
        </pc:spChg>
        <pc:spChg chg="del mod">
          <ac:chgData name="Zoha Yousuf" userId="S::zyousuf23@student.oulu.fi::e524da77-91f6-458f-8ae0-46293ebfd750" providerId="AD" clId="Web-{A511BF15-9AEB-B774-1BAA-6E363EB3DBBF}" dt="2024-02-26T18:00:57.391" v="101"/>
          <ac:spMkLst>
            <pc:docMk/>
            <pc:sldMk cId="0" sldId="256"/>
            <ac:spMk id="186" creationId="{00000000-0000-0000-0000-000000000000}"/>
          </ac:spMkLst>
        </pc:spChg>
        <pc:graphicFrameChg chg="add mod modGraphic">
          <ac:chgData name="Zoha Yousuf" userId="S::zyousuf23@student.oulu.fi::e524da77-91f6-458f-8ae0-46293ebfd750" providerId="AD" clId="Web-{A511BF15-9AEB-B774-1BAA-6E363EB3DBBF}" dt="2024-02-26T18:04:11.937" v="158" actId="1076"/>
          <ac:graphicFrameMkLst>
            <pc:docMk/>
            <pc:sldMk cId="0" sldId="256"/>
            <ac:graphicFrameMk id="2" creationId="{2262514D-2A44-C077-4A4F-C0D2870B9525}"/>
          </ac:graphicFrameMkLst>
        </pc:graphicFrameChg>
      </pc:sldChg>
      <pc:sldChg chg="del">
        <pc:chgData name="Zoha Yousuf" userId="S::zyousuf23@student.oulu.fi::e524da77-91f6-458f-8ae0-46293ebfd750" providerId="AD" clId="Web-{A511BF15-9AEB-B774-1BAA-6E363EB3DBBF}" dt="2024-02-26T18:04:17.297" v="159"/>
        <pc:sldMkLst>
          <pc:docMk/>
          <pc:sldMk cId="0" sldId="257"/>
        </pc:sldMkLst>
      </pc:sldChg>
      <pc:sldChg chg="delSp modSp">
        <pc:chgData name="Zoha Yousuf" userId="S::zyousuf23@student.oulu.fi::e524da77-91f6-458f-8ae0-46293ebfd750" providerId="AD" clId="Web-{A511BF15-9AEB-B774-1BAA-6E363EB3DBBF}" dt="2024-02-26T18:05:19.318" v="174" actId="14100"/>
        <pc:sldMkLst>
          <pc:docMk/>
          <pc:sldMk cId="0" sldId="258"/>
        </pc:sldMkLst>
        <pc:spChg chg="mod">
          <ac:chgData name="Zoha Yousuf" userId="S::zyousuf23@student.oulu.fi::e524da77-91f6-458f-8ae0-46293ebfd750" providerId="AD" clId="Web-{A511BF15-9AEB-B774-1BAA-6E363EB3DBBF}" dt="2024-02-26T18:05:19.318" v="174" actId="14100"/>
          <ac:spMkLst>
            <pc:docMk/>
            <pc:sldMk cId="0" sldId="258"/>
            <ac:spMk id="198" creationId="{00000000-0000-0000-0000-000000000000}"/>
          </ac:spMkLst>
        </pc:spChg>
        <pc:spChg chg="del mod">
          <ac:chgData name="Zoha Yousuf" userId="S::zyousuf23@student.oulu.fi::e524da77-91f6-458f-8ae0-46293ebfd750" providerId="AD" clId="Web-{A511BF15-9AEB-B774-1BAA-6E363EB3DBBF}" dt="2024-02-26T18:05:01.597" v="172"/>
          <ac:spMkLst>
            <pc:docMk/>
            <pc:sldMk cId="0" sldId="258"/>
            <ac:spMk id="200" creationId="{00000000-0000-0000-0000-000000000000}"/>
          </ac:spMkLst>
        </pc:spChg>
      </pc:sldChg>
      <pc:sldChg chg="modSp ord">
        <pc:chgData name="Zoha Yousuf" userId="S::zyousuf23@student.oulu.fi::e524da77-91f6-458f-8ae0-46293ebfd750" providerId="AD" clId="Web-{A511BF15-9AEB-B774-1BAA-6E363EB3DBBF}" dt="2024-02-26T18:10:28.889" v="208" actId="20577"/>
        <pc:sldMkLst>
          <pc:docMk/>
          <pc:sldMk cId="0" sldId="259"/>
        </pc:sldMkLst>
        <pc:spChg chg="mod">
          <ac:chgData name="Zoha Yousuf" userId="S::zyousuf23@student.oulu.fi::e524da77-91f6-458f-8ae0-46293ebfd750" providerId="AD" clId="Web-{A511BF15-9AEB-B774-1BAA-6E363EB3DBBF}" dt="2024-02-26T18:10:28.889" v="208" actId="2057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10:05.215" v="207" actId="20577"/>
          <ac:spMkLst>
            <pc:docMk/>
            <pc:sldMk cId="0" sldId="259"/>
            <ac:spMk id="215" creationId="{00000000-0000-0000-0000-000000000000}"/>
          </ac:spMkLst>
        </pc:spChg>
      </pc:sldChg>
      <pc:sldChg chg="modSp">
        <pc:chgData name="Zoha Yousuf" userId="S::zyousuf23@student.oulu.fi::e524da77-91f6-458f-8ae0-46293ebfd750" providerId="AD" clId="Web-{A511BF15-9AEB-B774-1BAA-6E363EB3DBBF}" dt="2024-02-26T18:07:00.575" v="183" actId="20577"/>
        <pc:sldMkLst>
          <pc:docMk/>
          <pc:sldMk cId="0" sldId="260"/>
        </pc:sldMkLst>
        <pc:spChg chg="mod">
          <ac:chgData name="Zoha Yousuf" userId="S::zyousuf23@student.oulu.fi::e524da77-91f6-458f-8ae0-46293ebfd750" providerId="AD" clId="Web-{A511BF15-9AEB-B774-1BAA-6E363EB3DBBF}" dt="2024-02-26T18:07:00.575" v="183" actId="20577"/>
          <ac:spMkLst>
            <pc:docMk/>
            <pc:sldMk cId="0" sldId="260"/>
            <ac:spMk id="222" creationId="{00000000-0000-0000-0000-000000000000}"/>
          </ac:spMkLst>
        </pc:spChg>
      </pc:sldChg>
      <pc:sldChg chg="modSp">
        <pc:chgData name="Zoha Yousuf" userId="S::zyousuf23@student.oulu.fi::e524da77-91f6-458f-8ae0-46293ebfd750" providerId="AD" clId="Web-{A511BF15-9AEB-B774-1BAA-6E363EB3DBBF}" dt="2024-02-26T18:26:09.103" v="390" actId="20577"/>
        <pc:sldMkLst>
          <pc:docMk/>
          <pc:sldMk cId="0" sldId="261"/>
        </pc:sldMkLst>
        <pc:spChg chg="mod">
          <ac:chgData name="Zoha Yousuf" userId="S::zyousuf23@student.oulu.fi::e524da77-91f6-458f-8ae0-46293ebfd750" providerId="AD" clId="Web-{A511BF15-9AEB-B774-1BAA-6E363EB3DBBF}" dt="2024-02-26T18:10:43.437" v="214" actId="20577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6:09.103" v="390" actId="20577"/>
          <ac:spMkLst>
            <pc:docMk/>
            <pc:sldMk cId="0" sldId="261"/>
            <ac:spMk id="230" creationId="{00000000-0000-0000-0000-000000000000}"/>
          </ac:spMkLst>
        </pc:spChg>
      </pc:sldChg>
      <pc:sldChg chg="addSp delSp modSp">
        <pc:chgData name="Zoha Yousuf" userId="S::zyousuf23@student.oulu.fi::e524da77-91f6-458f-8ae0-46293ebfd750" providerId="AD" clId="Web-{A511BF15-9AEB-B774-1BAA-6E363EB3DBBF}" dt="2024-02-26T18:25:26.131" v="387" actId="1076"/>
        <pc:sldMkLst>
          <pc:docMk/>
          <pc:sldMk cId="0" sldId="262"/>
        </pc:sldMkLst>
        <pc:spChg chg="add del mod">
          <ac:chgData name="Zoha Yousuf" userId="S::zyousuf23@student.oulu.fi::e524da77-91f6-458f-8ae0-46293ebfd750" providerId="AD" clId="Web-{A511BF15-9AEB-B774-1BAA-6E363EB3DBBF}" dt="2024-02-26T18:16:42.090" v="270"/>
          <ac:spMkLst>
            <pc:docMk/>
            <pc:sldMk cId="0" sldId="262"/>
            <ac:spMk id="3" creationId="{D1BD6B23-EE83-ECE0-E9AD-BFE990C4F233}"/>
          </ac:spMkLst>
        </pc:spChg>
        <pc:spChg chg="add del mod">
          <ac:chgData name="Zoha Yousuf" userId="S::zyousuf23@student.oulu.fi::e524da77-91f6-458f-8ae0-46293ebfd750" providerId="AD" clId="Web-{A511BF15-9AEB-B774-1BAA-6E363EB3DBBF}" dt="2024-02-26T18:17:28.484" v="289"/>
          <ac:spMkLst>
            <pc:docMk/>
            <pc:sldMk cId="0" sldId="262"/>
            <ac:spMk id="5" creationId="{9433A49E-2629-33B9-1977-38F0881F0321}"/>
          </ac:spMkLst>
        </pc:spChg>
        <pc:spChg chg="add mod">
          <ac:chgData name="Zoha Yousuf" userId="S::zyousuf23@student.oulu.fi::e524da77-91f6-458f-8ae0-46293ebfd750" providerId="AD" clId="Web-{A511BF15-9AEB-B774-1BAA-6E363EB3DBBF}" dt="2024-02-26T18:24:46.643" v="383" actId="1076"/>
          <ac:spMkLst>
            <pc:docMk/>
            <pc:sldMk cId="0" sldId="262"/>
            <ac:spMk id="7" creationId="{E07140F6-FC28-ED47-C57C-B79864B0A264}"/>
          </ac:spMkLst>
        </pc:spChg>
        <pc:spChg chg="add mod">
          <ac:chgData name="Zoha Yousuf" userId="S::zyousuf23@student.oulu.fi::e524da77-91f6-458f-8ae0-46293ebfd750" providerId="AD" clId="Web-{A511BF15-9AEB-B774-1BAA-6E363EB3DBBF}" dt="2024-02-26T18:24:52.347" v="384" actId="1076"/>
          <ac:spMkLst>
            <pc:docMk/>
            <pc:sldMk cId="0" sldId="262"/>
            <ac:spMk id="8" creationId="{D0CF60BD-D236-B491-D476-7F16116195C3}"/>
          </ac:spMkLst>
        </pc:spChg>
        <pc:spChg chg="mod">
          <ac:chgData name="Zoha Yousuf" userId="S::zyousuf23@student.oulu.fi::e524da77-91f6-458f-8ae0-46293ebfd750" providerId="AD" clId="Web-{A511BF15-9AEB-B774-1BAA-6E363EB3DBBF}" dt="2024-02-26T18:15:58.243" v="254" actId="20577"/>
          <ac:spMkLst>
            <pc:docMk/>
            <pc:sldMk cId="0" sldId="262"/>
            <ac:spMk id="235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5:26.131" v="387" actId="1076"/>
          <ac:spMkLst>
            <pc:docMk/>
            <pc:sldMk cId="0" sldId="262"/>
            <ac:spMk id="236" creationId="{00000000-0000-0000-0000-000000000000}"/>
          </ac:spMkLst>
        </pc:spChg>
        <pc:spChg chg="del mod">
          <ac:chgData name="Zoha Yousuf" userId="S::zyousuf23@student.oulu.fi::e524da77-91f6-458f-8ae0-46293ebfd750" providerId="AD" clId="Web-{A511BF15-9AEB-B774-1BAA-6E363EB3DBBF}" dt="2024-02-26T18:17:28.484" v="290"/>
          <ac:spMkLst>
            <pc:docMk/>
            <pc:sldMk cId="0" sldId="262"/>
            <ac:spMk id="237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4:46.643" v="382" actId="1076"/>
          <ac:spMkLst>
            <pc:docMk/>
            <pc:sldMk cId="0" sldId="262"/>
            <ac:spMk id="238" creationId="{00000000-0000-0000-0000-000000000000}"/>
          </ac:spMkLst>
        </pc:spChg>
        <pc:spChg chg="del">
          <ac:chgData name="Zoha Yousuf" userId="S::zyousuf23@student.oulu.fi::e524da77-91f6-458f-8ae0-46293ebfd750" providerId="AD" clId="Web-{A511BF15-9AEB-B774-1BAA-6E363EB3DBBF}" dt="2024-02-26T18:16:36.152" v="269"/>
          <ac:spMkLst>
            <pc:docMk/>
            <pc:sldMk cId="0" sldId="262"/>
            <ac:spMk id="239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5:17.239" v="386" actId="1076"/>
          <ac:spMkLst>
            <pc:docMk/>
            <pc:sldMk cId="0" sldId="262"/>
            <ac:spMk id="240" creationId="{00000000-0000-0000-0000-000000000000}"/>
          </ac:spMkLst>
        </pc:spChg>
        <pc:spChg chg="del">
          <ac:chgData name="Zoha Yousuf" userId="S::zyousuf23@student.oulu.fi::e524da77-91f6-458f-8ae0-46293ebfd750" providerId="AD" clId="Web-{A511BF15-9AEB-B774-1BAA-6E363EB3DBBF}" dt="2024-02-26T18:16:55.434" v="275"/>
          <ac:spMkLst>
            <pc:docMk/>
            <pc:sldMk cId="0" sldId="262"/>
            <ac:spMk id="241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4:46.627" v="380" actId="1076"/>
          <ac:spMkLst>
            <pc:docMk/>
            <pc:sldMk cId="0" sldId="262"/>
            <ac:spMk id="242" creationId="{00000000-0000-0000-0000-000000000000}"/>
          </ac:spMkLst>
        </pc:spChg>
        <pc:spChg chg="mod">
          <ac:chgData name="Zoha Yousuf" userId="S::zyousuf23@student.oulu.fi::e524da77-91f6-458f-8ae0-46293ebfd750" providerId="AD" clId="Web-{A511BF15-9AEB-B774-1BAA-6E363EB3DBBF}" dt="2024-02-26T18:24:31.001" v="373" actId="1076"/>
          <ac:spMkLst>
            <pc:docMk/>
            <pc:sldMk cId="0" sldId="262"/>
            <ac:spMk id="243" creationId="{00000000-0000-0000-0000-000000000000}"/>
          </ac:spMkLst>
        </pc:spChg>
        <pc:grpChg chg="mod">
          <ac:chgData name="Zoha Yousuf" userId="S::zyousuf23@student.oulu.fi::e524da77-91f6-458f-8ae0-46293ebfd750" providerId="AD" clId="Web-{A511BF15-9AEB-B774-1BAA-6E363EB3DBBF}" dt="2024-02-26T18:25:10.301" v="385" actId="1076"/>
          <ac:grpSpMkLst>
            <pc:docMk/>
            <pc:sldMk cId="0" sldId="262"/>
            <ac:grpSpMk id="244" creationId="{00000000-0000-0000-0000-000000000000}"/>
          </ac:grpSpMkLst>
        </pc:grpChg>
      </pc:sldChg>
    </pc:docChg>
  </pc:docChgLst>
  <pc:docChgLst>
    <pc:chgData name="Fahad Khalid" userId="S::fakhalid23@student.oulu.fi::83be274a-ee55-4cda-9896-0ea79cb6ac4c" providerId="AD" clId="Web-{D6115A59-381F-144C-713A-D2F654EE0A65}"/>
    <pc:docChg chg="modSld">
      <pc:chgData name="Fahad Khalid" userId="S::fakhalid23@student.oulu.fi::83be274a-ee55-4cda-9896-0ea79cb6ac4c" providerId="AD" clId="Web-{D6115A59-381F-144C-713A-D2F654EE0A65}" dt="2024-02-27T18:32:42.601" v="29" actId="20577"/>
      <pc:docMkLst>
        <pc:docMk/>
      </pc:docMkLst>
      <pc:sldChg chg="modSp">
        <pc:chgData name="Fahad Khalid" userId="S::fakhalid23@student.oulu.fi::83be274a-ee55-4cda-9896-0ea79cb6ac4c" providerId="AD" clId="Web-{D6115A59-381F-144C-713A-D2F654EE0A65}" dt="2024-02-27T18:31:42.505" v="27"/>
        <pc:sldMkLst>
          <pc:docMk/>
          <pc:sldMk cId="0" sldId="256"/>
        </pc:sldMkLst>
        <pc:graphicFrameChg chg="mod modGraphic">
          <ac:chgData name="Fahad Khalid" userId="S::fakhalid23@student.oulu.fi::83be274a-ee55-4cda-9896-0ea79cb6ac4c" providerId="AD" clId="Web-{D6115A59-381F-144C-713A-D2F654EE0A65}" dt="2024-02-27T18:31:42.505" v="27"/>
          <ac:graphicFrameMkLst>
            <pc:docMk/>
            <pc:sldMk cId="0" sldId="256"/>
            <ac:graphicFrameMk id="2" creationId="{2262514D-2A44-C077-4A4F-C0D2870B9525}"/>
          </ac:graphicFrameMkLst>
        </pc:graphicFrameChg>
      </pc:sldChg>
      <pc:sldChg chg="modSp">
        <pc:chgData name="Fahad Khalid" userId="S::fakhalid23@student.oulu.fi::83be274a-ee55-4cda-9896-0ea79cb6ac4c" providerId="AD" clId="Web-{D6115A59-381F-144C-713A-D2F654EE0A65}" dt="2024-02-27T18:32:42.601" v="29" actId="20577"/>
        <pc:sldMkLst>
          <pc:docMk/>
          <pc:sldMk cId="0" sldId="267"/>
        </pc:sldMkLst>
        <pc:spChg chg="mod">
          <ac:chgData name="Fahad Khalid" userId="S::fakhalid23@student.oulu.fi::83be274a-ee55-4cda-9896-0ea79cb6ac4c" providerId="AD" clId="Web-{D6115A59-381F-144C-713A-D2F654EE0A65}" dt="2024-02-27T18:32:42.601" v="29" actId="20577"/>
          <ac:spMkLst>
            <pc:docMk/>
            <pc:sldMk cId="0" sldId="267"/>
            <ac:spMk id="336" creationId="{00000000-0000-0000-0000-000000000000}"/>
          </ac:spMkLst>
        </pc:spChg>
        <pc:spChg chg="mod">
          <ac:chgData name="Fahad Khalid" userId="S::fakhalid23@student.oulu.fi::83be274a-ee55-4cda-9896-0ea79cb6ac4c" providerId="AD" clId="Web-{D6115A59-381F-144C-713A-D2F654EE0A65}" dt="2024-02-27T18:31:16.677" v="23" actId="20577"/>
          <ac:spMkLst>
            <pc:docMk/>
            <pc:sldMk cId="0" sldId="267"/>
            <ac:spMk id="337" creationId="{00000000-0000-0000-0000-000000000000}"/>
          </ac:spMkLst>
        </pc:spChg>
      </pc:sldChg>
    </pc:docChg>
  </pc:docChgLst>
  <pc:docChgLst>
    <pc:chgData name="Zoha Yousuf" userId="S::zyousuf23@student.oulu.fi::e524da77-91f6-458f-8ae0-46293ebfd750" providerId="AD" clId="Web-{BDDA3FE0-C3C4-2B2D-BD2D-9D25009C9C72}"/>
    <pc:docChg chg="modSld">
      <pc:chgData name="Zoha Yousuf" userId="S::zyousuf23@student.oulu.fi::e524da77-91f6-458f-8ae0-46293ebfd750" providerId="AD" clId="Web-{BDDA3FE0-C3C4-2B2D-BD2D-9D25009C9C72}" dt="2024-02-26T20:50:02.635" v="1"/>
      <pc:docMkLst>
        <pc:docMk/>
      </pc:docMkLst>
      <pc:sldChg chg="addSp">
        <pc:chgData name="Zoha Yousuf" userId="S::zyousuf23@student.oulu.fi::e524da77-91f6-458f-8ae0-46293ebfd750" providerId="AD" clId="Web-{BDDA3FE0-C3C4-2B2D-BD2D-9D25009C9C72}" dt="2024-02-26T20:50:02.635" v="1"/>
        <pc:sldMkLst>
          <pc:docMk/>
          <pc:sldMk cId="0" sldId="262"/>
        </pc:sldMkLst>
        <pc:inkChg chg="add">
          <ac:chgData name="Zoha Yousuf" userId="S::zyousuf23@student.oulu.fi::e524da77-91f6-458f-8ae0-46293ebfd750" providerId="AD" clId="Web-{BDDA3FE0-C3C4-2B2D-BD2D-9D25009C9C72}" dt="2024-02-26T20:49:59.931" v="0"/>
          <ac:inkMkLst>
            <pc:docMk/>
            <pc:sldMk cId="0" sldId="262"/>
            <ac:inkMk id="2" creationId="{93BEE209-84F3-2154-FECF-EA5F0AAF8AA1}"/>
          </ac:inkMkLst>
        </pc:inkChg>
        <pc:inkChg chg="add">
          <ac:chgData name="Zoha Yousuf" userId="S::zyousuf23@student.oulu.fi::e524da77-91f6-458f-8ae0-46293ebfd750" providerId="AD" clId="Web-{BDDA3FE0-C3C4-2B2D-BD2D-9D25009C9C72}" dt="2024-02-26T20:50:02.635" v="1"/>
          <ac:inkMkLst>
            <pc:docMk/>
            <pc:sldMk cId="0" sldId="262"/>
            <ac:inkMk id="3" creationId="{B8CCB0D4-3DC5-0AB4-2A9D-C2B47248459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co.com/blogs/european-card-fraud-2021-winners-losers-and-scam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ool.com/the-ascent/research/identity-theft-credit-card-fraud-statistics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Git: https://</a:t>
            </a:r>
            <a:r>
              <a:rPr lang="en-US" dirty="0" err="1"/>
              <a:t>github.com</a:t>
            </a:r>
            <a:r>
              <a:rPr lang="en-US" dirty="0"/>
              <a:t>/polock11/data_viz_spring_2024/tree/main/</a:t>
            </a:r>
            <a:r>
              <a:rPr lang="en-US" dirty="0" err="1"/>
              <a:t>credit_card_fraud_XGBoost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9fa94098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9fa94098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7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Ref: 1. </a:t>
            </a:r>
            <a:r>
              <a:rPr lang="en-GB" dirty="0">
                <a:hlinkClick r:id="rId3"/>
              </a:rPr>
              <a:t>European Card Fraud in 2021: Winners, Losers and Scams (fico.com)</a:t>
            </a:r>
            <a:r>
              <a:rPr lang="en-GB" dirty="0"/>
              <a:t>, 2. </a:t>
            </a:r>
            <a:r>
              <a:rPr lang="en-GB" dirty="0">
                <a:hlinkClick r:id="rId4"/>
              </a:rPr>
              <a:t>Identity Theft and Credit Card Fraud Statistics for 2024 | The Motley Fool</a:t>
            </a:r>
            <a:r>
              <a:rPr lang="en-GB" dirty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1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995388"/>
            <a:ext cx="5964769" cy="1801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0" dirty="0">
                <a:solidFill>
                  <a:schemeClr val="accent1"/>
                </a:solidFill>
              </a:rPr>
              <a:t>Credit Card Fraud Detection Using </a:t>
            </a:r>
            <a:r>
              <a:rPr lang="en-US" sz="3600" b="0" dirty="0" err="1">
                <a:solidFill>
                  <a:schemeClr val="accent1"/>
                </a:solidFill>
              </a:rPr>
              <a:t>XGBoost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FCCD8-6DE6-1493-8AB2-A51294611E7A}"/>
              </a:ext>
            </a:extLst>
          </p:cNvPr>
          <p:cNvSpPr txBox="1"/>
          <p:nvPr/>
        </p:nvSpPr>
        <p:spPr>
          <a:xfrm>
            <a:off x="4735773" y="3796893"/>
            <a:ext cx="28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Shakib </a:t>
            </a:r>
            <a:r>
              <a:rPr lang="en-US" dirty="0" err="1">
                <a:latin typeface="Montserrat" pitchFamily="2" charset="77"/>
              </a:rPr>
              <a:t>Ibna</a:t>
            </a:r>
            <a:r>
              <a:rPr lang="en-US" dirty="0">
                <a:latin typeface="Montserrat" pitchFamily="2" charset="77"/>
              </a:rPr>
              <a:t> Shameem </a:t>
            </a:r>
            <a:r>
              <a:rPr lang="en-US" dirty="0" err="1">
                <a:latin typeface="Montserrat" pitchFamily="2" charset="77"/>
              </a:rPr>
              <a:t>Polock</a:t>
            </a:r>
            <a:endParaRPr lang="en-US" dirty="0">
              <a:latin typeface="Montserrat" pitchFamily="2" charset="77"/>
            </a:endParaRPr>
          </a:p>
          <a:p>
            <a:endParaRPr lang="en-B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70848" y="296051"/>
            <a:ext cx="2079991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Building</a:t>
            </a:r>
            <a:endParaRPr lang="en-US" sz="1800" dirty="0"/>
          </a:p>
        </p:txBody>
      </p:sp>
      <p:pic>
        <p:nvPicPr>
          <p:cNvPr id="3" name="Picture 2" descr="A black rectangular sign with text&#10;&#10;Description automatically generated">
            <a:extLst>
              <a:ext uri="{FF2B5EF4-FFF2-40B4-BE49-F238E27FC236}">
                <a16:creationId xmlns:a16="http://schemas.microsoft.com/office/drawing/2014/main" id="{C3025AE9-374A-2785-9A98-9B3F0CF8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8" y="853636"/>
            <a:ext cx="3489311" cy="620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427DD-4CF0-CE0E-D95D-E4CBC293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48" y="1619943"/>
            <a:ext cx="5179325" cy="360300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903137-392B-15EF-B8DC-06ED2A0E7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48" y="2126228"/>
            <a:ext cx="5418161" cy="1406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B534C3-7F2F-105C-4A3D-6630DD564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48" y="3678902"/>
            <a:ext cx="6318913" cy="767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888626" y="396823"/>
            <a:ext cx="351983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Results</a:t>
            </a:r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52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Problem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3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Dataset </a:t>
            </a:r>
            <a:endParaRPr lang="en-US"/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Model</a:t>
            </a:r>
            <a:endParaRPr lang="en-US" b="1">
              <a:solidFill>
                <a:schemeClr val="lt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52E0C12-8E8D-05D6-CCB3-384F9648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36" y="1102088"/>
            <a:ext cx="3079750" cy="1295400"/>
          </a:xfrm>
          <a:prstGeom prst="rect">
            <a:avLst/>
          </a:prstGeom>
        </p:spPr>
      </p:pic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1EBBA147-0AFB-9D81-6DA3-CD58AAF8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0" y="1102088"/>
            <a:ext cx="3218976" cy="2524977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1AABE460-8EEC-BAB2-EFB0-075C92C0A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6" y="2571750"/>
            <a:ext cx="2577098" cy="243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689C7-4874-6088-F030-5CE521574A9E}"/>
              </a:ext>
            </a:extLst>
          </p:cNvPr>
          <p:cNvSpPr txBox="1"/>
          <p:nvPr/>
        </p:nvSpPr>
        <p:spPr>
          <a:xfrm>
            <a:off x="5076967" y="720673"/>
            <a:ext cx="1760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GB" sz="11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04866" y="2154409"/>
            <a:ext cx="5326059" cy="1726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/>
              <a:t>Further Improvements </a:t>
            </a:r>
            <a:endParaRPr lang="en-US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9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424991"/>
            <a:ext cx="44456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Further Improvements </a:t>
            </a:r>
            <a:endParaRPr lang="en-US" sz="2000"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1502844"/>
            <a:ext cx="5455317" cy="2325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Re-train the model with more data for the fraud class.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Implement </a:t>
            </a:r>
            <a:r>
              <a:rPr lang="en" dirty="0" err="1"/>
              <a:t>XGBoost</a:t>
            </a:r>
            <a:r>
              <a:rPr lang="en" dirty="0"/>
              <a:t> with ‘</a:t>
            </a:r>
            <a:r>
              <a:rPr lang="en" dirty="0" err="1"/>
              <a:t>scale_pos_wight</a:t>
            </a:r>
            <a:r>
              <a:rPr lang="en" dirty="0"/>
              <a:t>’ and regularization parameters parameters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Experiment with other hyperparameters</a:t>
            </a:r>
          </a:p>
          <a:p>
            <a:pPr marL="0" indent="0">
              <a:buNone/>
            </a:pPr>
            <a:endParaRPr lang="en" dirty="0"/>
          </a:p>
          <a:p>
            <a:pPr marL="285750" indent="-285750"/>
            <a:r>
              <a:rPr lang="en" dirty="0"/>
              <a:t>Apply other classification models or ensemble methods like bagging </a:t>
            </a:r>
          </a:p>
          <a:p>
            <a:pPr marL="285750" indent="-285750"/>
            <a:endParaRPr lang="en" dirty="0"/>
          </a:p>
          <a:p>
            <a:pPr marL="285750" indent="-285750"/>
            <a:endParaRPr lang="en"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1280817"/>
            <a:ext cx="1216200" cy="33418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3285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Learnings</a:t>
            </a:r>
            <a:endParaRPr lang="en-US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176007" y="2502775"/>
            <a:ext cx="2791786" cy="41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/>
              <a:t>Spend more time with  data </a:t>
            </a:r>
            <a:endParaRPr lang="en-US" sz="16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373172" y="2482579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/>
              <a:t>Choose Correct KPI’s for model evaluation</a:t>
            </a:r>
            <a:endParaRPr lang="en-US" sz="1600" dirty="0"/>
          </a:p>
        </p:txBody>
      </p:sp>
      <p:sp>
        <p:nvSpPr>
          <p:cNvPr id="242" name="Google Shape;242;p36"/>
          <p:cNvSpPr/>
          <p:nvPr/>
        </p:nvSpPr>
        <p:spPr>
          <a:xfrm>
            <a:off x="7194133" y="2047579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1244654" y="2058391"/>
            <a:ext cx="425343" cy="424188"/>
            <a:chOff x="-3854375" y="2405000"/>
            <a:chExt cx="294600" cy="293800"/>
          </a:xfrm>
        </p:grpSpPr>
        <p:sp>
          <p:nvSpPr>
            <p:cNvPr id="245" name="Google Shape;245;p36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DC64BAA-5AC1-C9AA-CC83-49346AD0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550" y="1972332"/>
            <a:ext cx="572700" cy="57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48845-0C73-2F3B-0F2B-DE95974A9298}"/>
              </a:ext>
            </a:extLst>
          </p:cNvPr>
          <p:cNvSpPr txBox="1"/>
          <p:nvPr/>
        </p:nvSpPr>
        <p:spPr>
          <a:xfrm>
            <a:off x="6580184" y="2545032"/>
            <a:ext cx="178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b="1" dirty="0">
                <a:solidFill>
                  <a:schemeClr val="accent1"/>
                </a:solidFill>
                <a:latin typeface="Montserrat" pitchFamily="2" charset="77"/>
              </a:rPr>
              <a:t>Acquire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93704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855996" y="1693471"/>
            <a:ext cx="2299486" cy="3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Problem</a:t>
            </a:r>
            <a:endParaRPr sz="16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67134" y="1594081"/>
            <a:ext cx="730156" cy="582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1855996" y="2310984"/>
            <a:ext cx="2451265" cy="3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Implementation</a:t>
            </a:r>
            <a:endParaRPr lang="en-US" sz="1600"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949522" y="2216067"/>
            <a:ext cx="847768" cy="60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02</a:t>
            </a:r>
            <a:endParaRPr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0F1CD-0E70-BA2E-CA9E-BC915B0D7019}"/>
              </a:ext>
            </a:extLst>
          </p:cNvPr>
          <p:cNvSpPr txBox="1"/>
          <p:nvPr/>
        </p:nvSpPr>
        <p:spPr>
          <a:xfrm>
            <a:off x="949522" y="2743832"/>
            <a:ext cx="847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3A78-C7CE-2B06-3856-E7192324EF92}"/>
              </a:ext>
            </a:extLst>
          </p:cNvPr>
          <p:cNvSpPr txBox="1"/>
          <p:nvPr/>
        </p:nvSpPr>
        <p:spPr>
          <a:xfrm>
            <a:off x="1855996" y="2928498"/>
            <a:ext cx="27159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accent1"/>
                </a:solidFill>
                <a:latin typeface="Montserrat" pitchFamily="2" charset="77"/>
              </a:rPr>
              <a:t>Further Improvements </a:t>
            </a:r>
          </a:p>
          <a:p>
            <a:r>
              <a:rPr lang="en" b="1" dirty="0">
                <a:solidFill>
                  <a:schemeClr val="accent1"/>
                </a:solidFill>
                <a:latin typeface="Montserrat" pitchFamily="2" charset="77"/>
              </a:rPr>
              <a:t>&amp; </a:t>
            </a:r>
            <a:r>
              <a:rPr lang="en" sz="1400" b="1" dirty="0">
                <a:solidFill>
                  <a:schemeClr val="accent1"/>
                </a:solidFill>
                <a:latin typeface="Montserrat" pitchFamily="2" charset="77"/>
              </a:rPr>
              <a:t>Learnings</a:t>
            </a:r>
            <a:endParaRPr lang="en-US" sz="14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09267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Problem</a:t>
            </a:r>
            <a:endParaRPr lang="en-US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846229" y="389972"/>
            <a:ext cx="2845395" cy="401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Credit card fraud statistics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redit card fraud report&#10;&#10;Description automatically generated">
            <a:extLst>
              <a:ext uri="{FF2B5EF4-FFF2-40B4-BE49-F238E27FC236}">
                <a16:creationId xmlns:a16="http://schemas.microsoft.com/office/drawing/2014/main" id="{7D349FE1-E499-DED7-9482-32B7798D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34" y="1353407"/>
            <a:ext cx="3887949" cy="121834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41A189B-C03D-7D4D-79C1-6FC49BDF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53" y="2628320"/>
            <a:ext cx="3078093" cy="211977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2BC734B-7507-00FB-41ED-DC0411089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87" y="1353407"/>
            <a:ext cx="1494641" cy="3557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4E5CA5-E105-0BE1-7748-02C43D8704E5}"/>
              </a:ext>
            </a:extLst>
          </p:cNvPr>
          <p:cNvSpPr txBox="1"/>
          <p:nvPr/>
        </p:nvSpPr>
        <p:spPr>
          <a:xfrm>
            <a:off x="846229" y="936625"/>
            <a:ext cx="88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dirty="0"/>
              <a:t>Eurpoe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79D44-183D-4082-5015-498082465DF0}"/>
              </a:ext>
            </a:extLst>
          </p:cNvPr>
          <p:cNvSpPr txBox="1"/>
          <p:nvPr/>
        </p:nvSpPr>
        <p:spPr>
          <a:xfrm>
            <a:off x="2736937" y="922704"/>
            <a:ext cx="569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1100" dirty="0"/>
              <a:t>USA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lang="en-US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449782" y="2150883"/>
            <a:ext cx="4599993" cy="2698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Existing solutions are Rule Based Systems, Anomaly Detection Systems,  Multi-Factor Authentication, IP and Geolocation Analysis.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r>
              <a:rPr lang="en" dirty="0"/>
              <a:t>Implement Machine Learning to build a predictive model that can identify the authenticity of the transactions.</a:t>
            </a:r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96557"/>
            <a:ext cx="5265688" cy="1282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Implementation</a:t>
            </a:r>
            <a:endParaRPr lang="en-US"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2967096" cy="48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Exploratory Data Analysis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AC9A8A3-3BB0-E14E-406B-FDC3F106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865909"/>
            <a:ext cx="2579581" cy="2408953"/>
          </a:xfrm>
          <a:prstGeom prst="rect">
            <a:avLst/>
          </a:prstGeom>
        </p:spPr>
      </p:pic>
      <p:pic>
        <p:nvPicPr>
          <p:cNvPr id="6" name="Picture 5" descr="A row of green rectangular objects&#10;&#10;Description automatically generated">
            <a:extLst>
              <a:ext uri="{FF2B5EF4-FFF2-40B4-BE49-F238E27FC236}">
                <a16:creationId xmlns:a16="http://schemas.microsoft.com/office/drawing/2014/main" id="{660D4EEB-92D0-62F4-96C2-403246AD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73873"/>
            <a:ext cx="7772400" cy="181449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51C8A9-05D0-739A-0A0B-EFBCEDBA6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555" y="438218"/>
            <a:ext cx="2037196" cy="28090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A0FACE1-0EE8-99FF-2969-8DCAF9F30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664" y="465812"/>
            <a:ext cx="2311937" cy="2781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3320800" cy="48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Exploratory Data Analysis</a:t>
            </a:r>
          </a:p>
        </p:txBody>
      </p:sp>
      <p:pic>
        <p:nvPicPr>
          <p:cNvPr id="4" name="Picture 3" descr="A graph of a number of age distribution&#10;&#10;Description automatically generated">
            <a:extLst>
              <a:ext uri="{FF2B5EF4-FFF2-40B4-BE49-F238E27FC236}">
                <a16:creationId xmlns:a16="http://schemas.microsoft.com/office/drawing/2014/main" id="{8BB12AEE-69EE-D2E2-8779-6D92710D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" y="976745"/>
            <a:ext cx="3985820" cy="2320575"/>
          </a:xfrm>
          <a:prstGeom prst="rect">
            <a:avLst/>
          </a:prstGeom>
        </p:spPr>
      </p:pic>
      <p:pic>
        <p:nvPicPr>
          <p:cNvPr id="7" name="Picture 6" descr="A graph showing a distribution of money&#10;&#10;Description automatically generated">
            <a:extLst>
              <a:ext uri="{FF2B5EF4-FFF2-40B4-BE49-F238E27FC236}">
                <a16:creationId xmlns:a16="http://schemas.microsoft.com/office/drawing/2014/main" id="{098ECAB2-9019-483E-1FC8-40F20C65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18" y="2708564"/>
            <a:ext cx="4109754" cy="2434936"/>
          </a:xfrm>
          <a:prstGeom prst="rect">
            <a:avLst/>
          </a:prstGeom>
        </p:spPr>
      </p:pic>
      <p:pic>
        <p:nvPicPr>
          <p:cNvPr id="9" name="Picture 8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FDFAA271-96A5-32CE-0C44-82CDC2DA1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39" y="424722"/>
            <a:ext cx="2625381" cy="21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1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574499" y="226104"/>
            <a:ext cx="3320800" cy="48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Data Transformation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3636C3-6F53-1223-6CE6-A398AC98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04" y="2296016"/>
            <a:ext cx="2864987" cy="814348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D7DE2BBC-8F12-D230-F2DC-2D26D2361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04" y="3248120"/>
            <a:ext cx="3691359" cy="1169166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1D3E34A-6492-DD48-25A0-8251DC33D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86" y="3248120"/>
            <a:ext cx="4311401" cy="814348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367AB6-165C-D976-8A09-85AD07A45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04" y="846594"/>
            <a:ext cx="3574421" cy="13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5938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FBB5EC70E364082FF6E18C000A7C4" ma:contentTypeVersion="4" ma:contentTypeDescription="Create a new document." ma:contentTypeScope="" ma:versionID="13c83002476b42880d77c37ce16e15de">
  <xsd:schema xmlns:xsd="http://www.w3.org/2001/XMLSchema" xmlns:xs="http://www.w3.org/2001/XMLSchema" xmlns:p="http://schemas.microsoft.com/office/2006/metadata/properties" xmlns:ns2="7fd4dd59-ac6d-4106-83db-e9b0f6760d89" targetNamespace="http://schemas.microsoft.com/office/2006/metadata/properties" ma:root="true" ma:fieldsID="30b0bcb6631483f5112bfc3242384743" ns2:_="">
    <xsd:import namespace="7fd4dd59-ac6d-4106-83db-e9b0f6760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d4dd59-ac6d-4106-83db-e9b0f6760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590BF-7FBD-498A-9065-16E0C9A92607}">
  <ds:schemaRefs>
    <ds:schemaRef ds:uri="7fd4dd59-ac6d-4106-83db-e9b0f6760d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629DFE-B7F3-4841-A2D2-54EF614D5A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82AB7D-D52D-4A0E-BA03-1251D1AD0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209</Words>
  <Application>Microsoft Macintosh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</vt:lpstr>
      <vt:lpstr>Montserrat SemiBold</vt:lpstr>
      <vt:lpstr>Inter</vt:lpstr>
      <vt:lpstr>Arial</vt:lpstr>
      <vt:lpstr>Quicksand Medium</vt:lpstr>
      <vt:lpstr>Fira Sans Extra Condensed Medium</vt:lpstr>
      <vt:lpstr>Didact Gothic</vt:lpstr>
      <vt:lpstr>Barlow</vt:lpstr>
      <vt:lpstr>Management Consulting Toolkit by Slidesgo</vt:lpstr>
      <vt:lpstr>Credit Card Fraud Detection Using XGBoost</vt:lpstr>
      <vt:lpstr>Table of Contents</vt:lpstr>
      <vt:lpstr>Problem</vt:lpstr>
      <vt:lpstr>PowerPoint Presentation</vt:lpstr>
      <vt:lpstr>Solution</vt:lpstr>
      <vt:lpstr>Implementation</vt:lpstr>
      <vt:lpstr>Exploratory Data Analysis</vt:lpstr>
      <vt:lpstr>Exploratory Data Analysis</vt:lpstr>
      <vt:lpstr>Data Transformation</vt:lpstr>
      <vt:lpstr>Model Building</vt:lpstr>
      <vt:lpstr>Results</vt:lpstr>
      <vt:lpstr>Further Improvements </vt:lpstr>
      <vt:lpstr>Further Improvements </vt:lpstr>
      <vt:lpstr>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WAREHOUSE AND INVENTORY SOLUTION</dc:title>
  <cp:lastModifiedBy>Shakib Polock</cp:lastModifiedBy>
  <cp:revision>9</cp:revision>
  <dcterms:modified xsi:type="dcterms:W3CDTF">2024-03-04T07:48:48Z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0x010100024FBB5EC70E364082FF6E18C000A7C4</vt:lpwstr>
  </property>
  <property fmtid="{D5CDD505-2E9C-101B-9397-08002B2CF9AE}" pid="3" name="Order">
    <vt:r8>8700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