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11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103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934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20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752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9837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7107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49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29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543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503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717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99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996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94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933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E2FEA16-3E02-44A6-90A8-424406D23FE6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758AF96-C5C9-44F8-8666-87FA9A4FFF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6865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A7374B-DDEA-0DC3-B0DB-61C946406A81}"/>
              </a:ext>
            </a:extLst>
          </p:cNvPr>
          <p:cNvSpPr/>
          <p:nvPr/>
        </p:nvSpPr>
        <p:spPr>
          <a:xfrm>
            <a:off x="0" y="0"/>
            <a:ext cx="12192000" cy="414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8F2FF8-371B-66EC-2682-36A5EE4DDDAA}"/>
              </a:ext>
            </a:extLst>
          </p:cNvPr>
          <p:cNvSpPr/>
          <p:nvPr/>
        </p:nvSpPr>
        <p:spPr>
          <a:xfrm>
            <a:off x="0" y="6529242"/>
            <a:ext cx="12192000" cy="328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75DD5-4B86-B675-3521-D19CB9380353}"/>
              </a:ext>
            </a:extLst>
          </p:cNvPr>
          <p:cNvSpPr txBox="1"/>
          <p:nvPr/>
        </p:nvSpPr>
        <p:spPr>
          <a:xfrm>
            <a:off x="-11939" y="-29026"/>
            <a:ext cx="411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spc="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Campaign Performance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220DF7E-2D56-38C2-1669-940A5143BB6A}"/>
              </a:ext>
            </a:extLst>
          </p:cNvPr>
          <p:cNvSpPr/>
          <p:nvPr/>
        </p:nvSpPr>
        <p:spPr>
          <a:xfrm rot="13348211">
            <a:off x="3863695" y="-1037250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i-FI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B7B332-8C06-0EC2-2609-9C5BD72621A5}"/>
              </a:ext>
            </a:extLst>
          </p:cNvPr>
          <p:cNvSpPr/>
          <p:nvPr/>
        </p:nvSpPr>
        <p:spPr>
          <a:xfrm rot="13348211">
            <a:off x="5218133" y="-1026327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i-FI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3845CD-DAF3-26F9-044A-B01775ADA1FA}"/>
              </a:ext>
            </a:extLst>
          </p:cNvPr>
          <p:cNvSpPr/>
          <p:nvPr/>
        </p:nvSpPr>
        <p:spPr>
          <a:xfrm rot="13348211">
            <a:off x="6572571" y="-1015695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i-FI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E3C79B-66A4-08B2-51E2-130F6E1CCF37}"/>
              </a:ext>
            </a:extLst>
          </p:cNvPr>
          <p:cNvSpPr/>
          <p:nvPr/>
        </p:nvSpPr>
        <p:spPr>
          <a:xfrm rot="13348211">
            <a:off x="7927009" y="-1026329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i-FI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70C3C0-0532-649A-0061-0D3C964228B7}"/>
              </a:ext>
            </a:extLst>
          </p:cNvPr>
          <p:cNvSpPr/>
          <p:nvPr/>
        </p:nvSpPr>
        <p:spPr>
          <a:xfrm rot="13348211">
            <a:off x="9281447" y="-1026330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i-FI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9184D-25F4-ACB8-83D8-5DEF2989B44E}"/>
              </a:ext>
            </a:extLst>
          </p:cNvPr>
          <p:cNvSpPr txBox="1"/>
          <p:nvPr/>
        </p:nvSpPr>
        <p:spPr>
          <a:xfrm>
            <a:off x="9823082" y="-39660"/>
            <a:ext cx="236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Cooper Black" panose="0208090404030B020404" pitchFamily="18" charset="0"/>
              </a:rPr>
              <a:t>ECO      MART</a:t>
            </a:r>
          </a:p>
        </p:txBody>
      </p:sp>
      <p:pic>
        <p:nvPicPr>
          <p:cNvPr id="32" name="Graphic 31" descr="Grocery bag with solid fill">
            <a:extLst>
              <a:ext uri="{FF2B5EF4-FFF2-40B4-BE49-F238E27FC236}">
                <a16:creationId xmlns:a16="http://schemas.microsoft.com/office/drawing/2014/main" id="{172E0909-6724-D67D-109C-046C85FEE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022" y="-17598"/>
            <a:ext cx="471035" cy="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4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813F0-A7D9-90BC-725D-B03AD4B4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48CA9-B883-CC1D-65DF-63AC06E18C29}"/>
              </a:ext>
            </a:extLst>
          </p:cNvPr>
          <p:cNvSpPr/>
          <p:nvPr/>
        </p:nvSpPr>
        <p:spPr>
          <a:xfrm>
            <a:off x="0" y="0"/>
            <a:ext cx="12192000" cy="414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 w="0"/>
              <a:solidFill>
                <a:srgbClr val="41AE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CC0DB-CABB-780B-76DB-CB64540C3B7E}"/>
              </a:ext>
            </a:extLst>
          </p:cNvPr>
          <p:cNvSpPr/>
          <p:nvPr/>
        </p:nvSpPr>
        <p:spPr>
          <a:xfrm>
            <a:off x="0" y="6529242"/>
            <a:ext cx="12192000" cy="328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A1E10-30E8-5441-25CD-211FE5488343}"/>
              </a:ext>
            </a:extLst>
          </p:cNvPr>
          <p:cNvSpPr txBox="1"/>
          <p:nvPr/>
        </p:nvSpPr>
        <p:spPr>
          <a:xfrm>
            <a:off x="-11938" y="-29026"/>
            <a:ext cx="343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2400" b="1" spc="3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Purchase Drivers</a:t>
            </a:r>
            <a:endParaRPr kumimoji="0" lang="fi-FI" sz="2400" b="1" i="0" u="none" strike="noStrike" kern="1200" cap="none" spc="30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2D7A2E0-55D4-A4A3-0EE1-034D43B22D19}"/>
              </a:ext>
            </a:extLst>
          </p:cNvPr>
          <p:cNvSpPr/>
          <p:nvPr/>
        </p:nvSpPr>
        <p:spPr>
          <a:xfrm rot="13348211">
            <a:off x="3863695" y="-1037250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B3AD76-E9AD-E5EC-827C-F3D0F31B1F5E}"/>
              </a:ext>
            </a:extLst>
          </p:cNvPr>
          <p:cNvSpPr/>
          <p:nvPr/>
        </p:nvSpPr>
        <p:spPr>
          <a:xfrm rot="13348211">
            <a:off x="5218133" y="-1026327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2D5D84-6C1F-2D39-6FDF-033DF979A665}"/>
              </a:ext>
            </a:extLst>
          </p:cNvPr>
          <p:cNvSpPr/>
          <p:nvPr/>
        </p:nvSpPr>
        <p:spPr>
          <a:xfrm rot="13348211">
            <a:off x="6572571" y="-1015695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ADED45A-7625-9AAD-1716-E019A2DDA29C}"/>
              </a:ext>
            </a:extLst>
          </p:cNvPr>
          <p:cNvSpPr/>
          <p:nvPr/>
        </p:nvSpPr>
        <p:spPr>
          <a:xfrm rot="13348211">
            <a:off x="7927009" y="-1026329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0767929-EF77-3349-3710-8C3DE2DFD403}"/>
              </a:ext>
            </a:extLst>
          </p:cNvPr>
          <p:cNvSpPr/>
          <p:nvPr/>
        </p:nvSpPr>
        <p:spPr>
          <a:xfrm rot="13348211">
            <a:off x="9281447" y="-1026330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CC7F80-B976-547F-2927-436C20F627EB}"/>
              </a:ext>
            </a:extLst>
          </p:cNvPr>
          <p:cNvSpPr txBox="1"/>
          <p:nvPr/>
        </p:nvSpPr>
        <p:spPr>
          <a:xfrm>
            <a:off x="9823082" y="-39660"/>
            <a:ext cx="236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2400" b="0" i="0" u="none" strike="noStrike" kern="1200" cap="none" spc="0" normalizeH="0" baseline="0" noProof="0" dirty="0">
                <a:ln>
                  <a:noFill/>
                </a:ln>
                <a:solidFill>
                  <a:srgbClr val="41AEBD">
                    <a:lumMod val="20000"/>
                    <a:lumOff val="80000"/>
                  </a:srgbClr>
                </a:solidFill>
                <a:effectLst>
                  <a:glow rad="63500">
                    <a:srgbClr val="41AEBD">
                      <a:satMod val="175000"/>
                      <a:alpha val="40000"/>
                    </a:srgbClr>
                  </a:glow>
                  <a:reflection blurRad="6350" stA="55000" endA="300" endPos="45500" dir="5400000" sy="-100000" algn="bl" rotWithShape="0"/>
                </a:effectLst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ECO      MART</a:t>
            </a:r>
          </a:p>
        </p:txBody>
      </p:sp>
      <p:pic>
        <p:nvPicPr>
          <p:cNvPr id="32" name="Graphic 31" descr="Grocery bag with solid fill">
            <a:extLst>
              <a:ext uri="{FF2B5EF4-FFF2-40B4-BE49-F238E27FC236}">
                <a16:creationId xmlns:a16="http://schemas.microsoft.com/office/drawing/2014/main" id="{EF3B8B31-68EF-2FD5-7D6B-40D94EBE8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022" y="-17598"/>
            <a:ext cx="471035" cy="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22F38D-6846-E650-C365-B84B9780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AD1DB2-4AD0-B820-7D90-0234C71035D6}"/>
              </a:ext>
            </a:extLst>
          </p:cNvPr>
          <p:cNvSpPr/>
          <p:nvPr/>
        </p:nvSpPr>
        <p:spPr>
          <a:xfrm>
            <a:off x="0" y="0"/>
            <a:ext cx="12192000" cy="414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 w="0"/>
              <a:solidFill>
                <a:srgbClr val="41AE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E950F3-0E90-F0A1-6BFB-ECDABFEE6498}"/>
              </a:ext>
            </a:extLst>
          </p:cNvPr>
          <p:cNvSpPr/>
          <p:nvPr/>
        </p:nvSpPr>
        <p:spPr>
          <a:xfrm>
            <a:off x="0" y="6529242"/>
            <a:ext cx="12192000" cy="328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A661C8-CE20-3313-1C48-F85A19886743}"/>
              </a:ext>
            </a:extLst>
          </p:cNvPr>
          <p:cNvSpPr txBox="1"/>
          <p:nvPr/>
        </p:nvSpPr>
        <p:spPr>
          <a:xfrm>
            <a:off x="-11938" y="-29026"/>
            <a:ext cx="343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2400" b="1" spc="3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Buyer Composition</a:t>
            </a:r>
            <a:endParaRPr kumimoji="0" lang="fi-FI" sz="2400" b="1" i="0" u="none" strike="noStrike" kern="1200" cap="none" spc="30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FECC630-7375-E76A-E292-2948237DE1AB}"/>
              </a:ext>
            </a:extLst>
          </p:cNvPr>
          <p:cNvSpPr/>
          <p:nvPr/>
        </p:nvSpPr>
        <p:spPr>
          <a:xfrm rot="13348211">
            <a:off x="3863695" y="-1037250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B965A-A72C-2574-986D-C5869015134D}"/>
              </a:ext>
            </a:extLst>
          </p:cNvPr>
          <p:cNvSpPr/>
          <p:nvPr/>
        </p:nvSpPr>
        <p:spPr>
          <a:xfrm rot="13348211">
            <a:off x="5218133" y="-1026327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D1895B-F60D-D6C1-C89F-7509C0498FE7}"/>
              </a:ext>
            </a:extLst>
          </p:cNvPr>
          <p:cNvSpPr/>
          <p:nvPr/>
        </p:nvSpPr>
        <p:spPr>
          <a:xfrm rot="13348211">
            <a:off x="6572571" y="-1015695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2B379F-BB84-2286-CBB4-4E54A2FEE2CA}"/>
              </a:ext>
            </a:extLst>
          </p:cNvPr>
          <p:cNvSpPr/>
          <p:nvPr/>
        </p:nvSpPr>
        <p:spPr>
          <a:xfrm rot="13348211">
            <a:off x="7927009" y="-1026329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9699CCA-478E-8E64-BC50-3940DC2DEA51}"/>
              </a:ext>
            </a:extLst>
          </p:cNvPr>
          <p:cNvSpPr/>
          <p:nvPr/>
        </p:nvSpPr>
        <p:spPr>
          <a:xfrm rot="13348211">
            <a:off x="9281447" y="-1026330"/>
            <a:ext cx="2534764" cy="2647611"/>
          </a:xfrm>
          <a:custGeom>
            <a:avLst/>
            <a:gdLst>
              <a:gd name="connsiteX0" fmla="*/ 1784976 w 2534764"/>
              <a:gd name="connsiteY0" fmla="*/ 1248503 h 2647611"/>
              <a:gd name="connsiteX1" fmla="*/ 256521 w 2534764"/>
              <a:gd name="connsiteY1" fmla="*/ 2647611 h 2647611"/>
              <a:gd name="connsiteX2" fmla="*/ 158060 w 2534764"/>
              <a:gd name="connsiteY2" fmla="*/ 2559990 h 2647611"/>
              <a:gd name="connsiteX3" fmla="*/ 48707 w 2534764"/>
              <a:gd name="connsiteY3" fmla="*/ 2417042 h 2647611"/>
              <a:gd name="connsiteX4" fmla="*/ 0 w 2534764"/>
              <a:gd name="connsiteY4" fmla="*/ 2320257 h 2647611"/>
              <a:gd name="connsiteX5" fmla="*/ 2125908 w 2534764"/>
              <a:gd name="connsiteY5" fmla="*/ 374256 h 2647611"/>
              <a:gd name="connsiteX6" fmla="*/ 2134596 w 2534764"/>
              <a:gd name="connsiteY6" fmla="*/ 367813 h 2647611"/>
              <a:gd name="connsiteX7" fmla="*/ 2358480 w 2534764"/>
              <a:gd name="connsiteY7" fmla="*/ 171618 h 2647611"/>
              <a:gd name="connsiteX8" fmla="*/ 2465527 w 2534764"/>
              <a:gd name="connsiteY8" fmla="*/ 63378 h 2647611"/>
              <a:gd name="connsiteX9" fmla="*/ 2534764 w 2534764"/>
              <a:gd name="connsiteY9" fmla="*/ 0 h 2647611"/>
              <a:gd name="connsiteX10" fmla="*/ 2372472 w 2534764"/>
              <a:gd name="connsiteY10" fmla="*/ 186710 h 2647611"/>
              <a:gd name="connsiteX11" fmla="*/ 1812764 w 2534764"/>
              <a:gd name="connsiteY11" fmla="*/ 1152594 h 26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4764" h="2647611">
                <a:moveTo>
                  <a:pt x="1784976" y="1248503"/>
                </a:moveTo>
                <a:lnTo>
                  <a:pt x="256521" y="2647611"/>
                </a:lnTo>
                <a:lnTo>
                  <a:pt x="158060" y="2559990"/>
                </a:lnTo>
                <a:cubicBezTo>
                  <a:pt x="117545" y="2516292"/>
                  <a:pt x="80894" y="2468427"/>
                  <a:pt x="48707" y="2417042"/>
                </a:cubicBezTo>
                <a:lnTo>
                  <a:pt x="0" y="2320257"/>
                </a:lnTo>
                <a:lnTo>
                  <a:pt x="2125908" y="374256"/>
                </a:lnTo>
                <a:lnTo>
                  <a:pt x="2134596" y="367813"/>
                </a:lnTo>
                <a:cubicBezTo>
                  <a:pt x="2209224" y="307446"/>
                  <a:pt x="2283852" y="242047"/>
                  <a:pt x="2358480" y="171618"/>
                </a:cubicBezTo>
                <a:lnTo>
                  <a:pt x="2465527" y="63378"/>
                </a:lnTo>
                <a:lnTo>
                  <a:pt x="2534764" y="0"/>
                </a:lnTo>
                <a:lnTo>
                  <a:pt x="2372472" y="186710"/>
                </a:lnTo>
                <a:cubicBezTo>
                  <a:pt x="2111275" y="508672"/>
                  <a:pt x="1924706" y="830633"/>
                  <a:pt x="1812764" y="115259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0844DA-68A4-5C27-D31D-99F64D38E214}"/>
              </a:ext>
            </a:extLst>
          </p:cNvPr>
          <p:cNvSpPr txBox="1"/>
          <p:nvPr/>
        </p:nvSpPr>
        <p:spPr>
          <a:xfrm>
            <a:off x="9823082" y="-39660"/>
            <a:ext cx="236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2400" b="0" i="0" u="none" strike="noStrike" kern="1200" cap="none" spc="0" normalizeH="0" baseline="0" noProof="0" dirty="0">
                <a:ln>
                  <a:noFill/>
                </a:ln>
                <a:solidFill>
                  <a:srgbClr val="41AEBD">
                    <a:lumMod val="20000"/>
                    <a:lumOff val="80000"/>
                  </a:srgbClr>
                </a:solidFill>
                <a:effectLst>
                  <a:glow rad="63500">
                    <a:srgbClr val="41AEBD">
                      <a:satMod val="175000"/>
                      <a:alpha val="40000"/>
                    </a:srgbClr>
                  </a:glow>
                  <a:reflection blurRad="6350" stA="55000" endA="300" endPos="45500" dir="5400000" sy="-100000" algn="bl" rotWithShape="0"/>
                </a:effectLst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ECO      MART</a:t>
            </a:r>
          </a:p>
        </p:txBody>
      </p:sp>
      <p:pic>
        <p:nvPicPr>
          <p:cNvPr id="32" name="Graphic 31" descr="Grocery bag with solid fill">
            <a:extLst>
              <a:ext uri="{FF2B5EF4-FFF2-40B4-BE49-F238E27FC236}">
                <a16:creationId xmlns:a16="http://schemas.microsoft.com/office/drawing/2014/main" id="{827CA95B-E7CC-F603-A8B2-D75A443E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022" y="-17598"/>
            <a:ext cx="471035" cy="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3072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63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Cooper Black</vt:lpstr>
      <vt:lpstr>Corbel</vt:lpstr>
      <vt:lpstr>Depth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Shakib Polock</dc:creator>
  <cp:lastModifiedBy>Shakib Polock</cp:lastModifiedBy>
  <cp:revision>1</cp:revision>
  <dcterms:created xsi:type="dcterms:W3CDTF">2024-12-16T13:33:57Z</dcterms:created>
  <dcterms:modified xsi:type="dcterms:W3CDTF">2024-12-16T14:37:30Z</dcterms:modified>
</cp:coreProperties>
</file>