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2720990" y="602922"/>
            <a:ext cx="135660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05581" y="602922"/>
            <a:ext cx="135660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6" y="26494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缺断货反馈架构图</a:t>
            </a:r>
            <a:endParaRPr lang="zh-CN" altLang="en-US" sz="2400" b="1" dirty="0"/>
          </a:p>
        </p:txBody>
      </p:sp>
      <p:sp>
        <p:nvSpPr>
          <p:cNvPr id="98" name="矩形 97"/>
          <p:cNvSpPr/>
          <p:nvPr/>
        </p:nvSpPr>
        <p:spPr>
          <a:xfrm>
            <a:off x="562154" y="2217440"/>
            <a:ext cx="1686196" cy="4091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22454" y="2699720"/>
            <a:ext cx="1686196" cy="1512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688698" y="2204864"/>
            <a:ext cx="1686196" cy="4091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1593443" y="1325130"/>
            <a:ext cx="5753536" cy="575502"/>
            <a:chOff x="591182" y="1398824"/>
            <a:chExt cx="5753536" cy="575502"/>
          </a:xfrm>
        </p:grpSpPr>
        <p:sp>
          <p:nvSpPr>
            <p:cNvPr id="102" name="矩形 101"/>
            <p:cNvSpPr/>
            <p:nvPr/>
          </p:nvSpPr>
          <p:spPr>
            <a:xfrm>
              <a:off x="591182" y="1407263"/>
              <a:ext cx="5753536" cy="5670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 err="1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Nginx</a:t>
              </a:r>
              <a:r>
                <a:rPr lang="en-US" altLang="zh-CN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-</a:t>
              </a:r>
              <a:r>
                <a:rPr lang="zh-CN" altLang="en-US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域名</a:t>
              </a:r>
              <a:endParaRPr lang="en-US" altLang="zh-CN" sz="11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g.corp.gome.com.cn</a:t>
              </a:r>
              <a:r>
                <a:rPr lang="en-US" altLang="zh-CN" sz="11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en-US" altLang="zh-CN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  </a:t>
              </a:r>
              <a:endParaRPr lang="en-US" altLang="zh-CN" sz="11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19244" y="1412776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外</a:t>
              </a:r>
              <a:r>
                <a:rPr lang="zh-CN" altLang="en-US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网</a:t>
              </a:r>
              <a:endPara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119.254.77.17</a:t>
              </a:r>
              <a:endParaRPr lang="en-US" altLang="zh-CN" sz="11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40152" y="139882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内网地址</a:t>
              </a:r>
              <a:endPara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26547" y="23236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认证中心</a:t>
            </a:r>
            <a:endParaRPr lang="zh-CN" altLang="en-US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43334" y="27089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缺断货</a:t>
            </a:r>
            <a:endParaRPr lang="zh-CN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72000" y="270892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MQ</a:t>
            </a:r>
            <a:endParaRPr lang="zh-CN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919236" y="23345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推送中心</a:t>
            </a:r>
            <a:endParaRPr lang="zh-CN" altLang="en-US" sz="1600" b="1" dirty="0"/>
          </a:p>
        </p:txBody>
      </p:sp>
      <p:sp>
        <p:nvSpPr>
          <p:cNvPr id="109" name="矩形 108"/>
          <p:cNvSpPr/>
          <p:nvPr/>
        </p:nvSpPr>
        <p:spPr>
          <a:xfrm>
            <a:off x="2527166" y="2217440"/>
            <a:ext cx="3888014" cy="40918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691962" y="23200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应用中心</a:t>
            </a:r>
            <a:endParaRPr lang="zh-CN" altLang="en-US" sz="1600" b="1" dirty="0"/>
          </a:p>
        </p:txBody>
      </p:sp>
      <p:sp>
        <p:nvSpPr>
          <p:cNvPr id="111" name="矩形 110"/>
          <p:cNvSpPr/>
          <p:nvPr/>
        </p:nvSpPr>
        <p:spPr>
          <a:xfrm>
            <a:off x="640026" y="2851031"/>
            <a:ext cx="750712" cy="577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GSM-SJ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99792" y="43651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99792" y="53430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114" name="矩形 113"/>
          <p:cNvSpPr/>
          <p:nvPr/>
        </p:nvSpPr>
        <p:spPr>
          <a:xfrm>
            <a:off x="1455852" y="2851032"/>
            <a:ext cx="744706" cy="577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Oauth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99679" y="3723366"/>
            <a:ext cx="1173665" cy="71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VIP-45.12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10.128.45.10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10.128.45.11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9117" y="4725144"/>
            <a:ext cx="1173665" cy="701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10.128.45.8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10.128.45.9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919236" y="3153048"/>
            <a:ext cx="1159047" cy="7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AcitveMQ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VIP-46.15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10.128.46.13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10.128.46.14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919235" y="4797152"/>
            <a:ext cx="1159047" cy="7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MSGServer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10.128.16.216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928626" y="3071832"/>
            <a:ext cx="1212867" cy="7892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缺断货服务器（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tomcat</a:t>
            </a:r>
            <a:r>
              <a:rPr lang="zh-CN" altLang="en-US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799293" y="3035976"/>
            <a:ext cx="1212867" cy="825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AcitveMQ</a:t>
            </a:r>
            <a:endParaRPr lang="en-US" altLang="zh-CN" sz="11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VIP-46.15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10.128.46.13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10.128.46.14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915816" y="4653136"/>
            <a:ext cx="31683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箭头连接符 121"/>
          <p:cNvCxnSpPr>
            <a:stCxn id="95" idx="2"/>
          </p:cNvCxnSpPr>
          <p:nvPr/>
        </p:nvCxnSpPr>
        <p:spPr>
          <a:xfrm flipH="1">
            <a:off x="3399292" y="1034970"/>
            <a:ext cx="1" cy="262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96" idx="2"/>
          </p:cNvCxnSpPr>
          <p:nvPr/>
        </p:nvCxnSpPr>
        <p:spPr>
          <a:xfrm flipH="1">
            <a:off x="5083883" y="1034970"/>
            <a:ext cx="1" cy="262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2"/>
            <a:endCxn id="109" idx="0"/>
          </p:cNvCxnSpPr>
          <p:nvPr/>
        </p:nvCxnSpPr>
        <p:spPr>
          <a:xfrm>
            <a:off x="4470211" y="1900632"/>
            <a:ext cx="962" cy="316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8" idx="3"/>
          </p:cNvCxnSpPr>
          <p:nvPr/>
        </p:nvCxnSpPr>
        <p:spPr>
          <a:xfrm>
            <a:off x="8078282" y="5151152"/>
            <a:ext cx="526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7" idx="2"/>
            <a:endCxn id="118" idx="0"/>
          </p:cNvCxnSpPr>
          <p:nvPr/>
        </p:nvCxnSpPr>
        <p:spPr>
          <a:xfrm flipH="1">
            <a:off x="7498759" y="3861048"/>
            <a:ext cx="1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09" idx="3"/>
            <a:endCxn id="117" idx="1"/>
          </p:cNvCxnSpPr>
          <p:nvPr/>
        </p:nvCxnSpPr>
        <p:spPr>
          <a:xfrm flipV="1">
            <a:off x="6415180" y="3507048"/>
            <a:ext cx="504056" cy="756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1" idx="2"/>
          </p:cNvCxnSpPr>
          <p:nvPr/>
        </p:nvCxnSpPr>
        <p:spPr>
          <a:xfrm>
            <a:off x="1015382" y="3429000"/>
            <a:ext cx="0" cy="294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2"/>
          </p:cNvCxnSpPr>
          <p:nvPr/>
        </p:nvCxnSpPr>
        <p:spPr>
          <a:xfrm>
            <a:off x="1828205" y="3429000"/>
            <a:ext cx="0" cy="294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5" idx="2"/>
            <a:endCxn id="116" idx="0"/>
          </p:cNvCxnSpPr>
          <p:nvPr/>
        </p:nvCxnSpPr>
        <p:spPr>
          <a:xfrm flipH="1">
            <a:off x="1385950" y="4437112"/>
            <a:ext cx="56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228"/>
          <p:cNvCxnSpPr>
            <a:stCxn id="102" idx="1"/>
            <a:endCxn id="111" idx="0"/>
          </p:cNvCxnSpPr>
          <p:nvPr/>
        </p:nvCxnSpPr>
        <p:spPr>
          <a:xfrm rot="10800000" flipV="1">
            <a:off x="1015383" y="1617101"/>
            <a:ext cx="578061" cy="12339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552921" y="2699720"/>
            <a:ext cx="1686196" cy="1512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691962" y="4331803"/>
            <a:ext cx="3536222" cy="89739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0704" y="5517232"/>
            <a:ext cx="1513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GSM-SJ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10.128.46.23/24/26</a:t>
            </a:r>
            <a:endParaRPr lang="en-US" altLang="zh-CN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Oauth</a:t>
            </a:r>
          </a:p>
          <a:p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10.128.46.19/20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35" name="直接箭头连接符 134"/>
          <p:cNvCxnSpPr>
            <a:stCxn id="98" idx="3"/>
            <a:endCxn id="109" idx="1"/>
          </p:cNvCxnSpPr>
          <p:nvPr/>
        </p:nvCxnSpPr>
        <p:spPr>
          <a:xfrm>
            <a:off x="2248350" y="4263380"/>
            <a:ext cx="278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248"/>
          <p:cNvCxnSpPr>
            <a:stCxn id="119" idx="3"/>
          </p:cNvCxnSpPr>
          <p:nvPr/>
        </p:nvCxnSpPr>
        <p:spPr>
          <a:xfrm flipV="1">
            <a:off x="4141493" y="3140968"/>
            <a:ext cx="646531" cy="3254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250"/>
          <p:cNvCxnSpPr>
            <a:stCxn id="120" idx="1"/>
          </p:cNvCxnSpPr>
          <p:nvPr/>
        </p:nvCxnSpPr>
        <p:spPr>
          <a:xfrm rot="10800000" flipV="1">
            <a:off x="4644009" y="3448512"/>
            <a:ext cx="155285" cy="12046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699792" y="5301208"/>
            <a:ext cx="3528392" cy="96081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427984" y="5661248"/>
            <a:ext cx="165618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 smtClean="0"/>
              <a:t>MySQL</a:t>
            </a:r>
            <a:endParaRPr lang="zh-CN" altLang="en-US" sz="1200" dirty="0"/>
          </a:p>
        </p:txBody>
      </p:sp>
      <p:cxnSp>
        <p:nvCxnSpPr>
          <p:cNvPr id="147" name="肘形连接符 250"/>
          <p:cNvCxnSpPr>
            <a:stCxn id="120" idx="2"/>
          </p:cNvCxnSpPr>
          <p:nvPr/>
        </p:nvCxnSpPr>
        <p:spPr>
          <a:xfrm rot="16200000" flipH="1">
            <a:off x="4664826" y="4601948"/>
            <a:ext cx="1800202" cy="3184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4932040" y="5157192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2915816" y="5661248"/>
            <a:ext cx="93610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/>
              <a:t>ECC</a:t>
            </a:r>
          </a:p>
          <a:p>
            <a:pPr algn="ctr"/>
            <a:r>
              <a:rPr lang="zh-CN" altLang="en-US" sz="1100" dirty="0" smtClean="0"/>
              <a:t>商品主数据</a:t>
            </a:r>
            <a:endParaRPr lang="zh-CN" altLang="en-US" sz="1100" dirty="0"/>
          </a:p>
        </p:txBody>
      </p:sp>
      <p:cxnSp>
        <p:nvCxnSpPr>
          <p:cNvPr id="166" name="直接箭头连接符 165"/>
          <p:cNvCxnSpPr>
            <a:stCxn id="162" idx="3"/>
            <a:endCxn id="141" idx="1"/>
          </p:cNvCxnSpPr>
          <p:nvPr/>
        </p:nvCxnSpPr>
        <p:spPr>
          <a:xfrm>
            <a:off x="3851920" y="59132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70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123</cp:lastModifiedBy>
  <cp:revision>33</cp:revision>
  <dcterms:created xsi:type="dcterms:W3CDTF">2015-03-16T14:39:41Z</dcterms:created>
  <dcterms:modified xsi:type="dcterms:W3CDTF">2015-03-19T12:51:44Z</dcterms:modified>
</cp:coreProperties>
</file>