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52C7-8113-4EFE-8EFE-6536D7291BEB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CCDE-59EF-4ED1-A1F3-AA4E453C8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25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52C7-8113-4EFE-8EFE-6536D7291BEB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CCDE-59EF-4ED1-A1F3-AA4E453C8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33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52C7-8113-4EFE-8EFE-6536D7291BEB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CCDE-59EF-4ED1-A1F3-AA4E453C8330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2949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52C7-8113-4EFE-8EFE-6536D7291BEB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CCDE-59EF-4ED1-A1F3-AA4E453C8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192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52C7-8113-4EFE-8EFE-6536D7291BEB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CCDE-59EF-4ED1-A1F3-AA4E453C8330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8224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52C7-8113-4EFE-8EFE-6536D7291BEB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CCDE-59EF-4ED1-A1F3-AA4E453C8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52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52C7-8113-4EFE-8EFE-6536D7291BEB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CCDE-59EF-4ED1-A1F3-AA4E453C8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17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52C7-8113-4EFE-8EFE-6536D7291BEB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CCDE-59EF-4ED1-A1F3-AA4E453C8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35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52C7-8113-4EFE-8EFE-6536D7291BEB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CCDE-59EF-4ED1-A1F3-AA4E453C8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6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52C7-8113-4EFE-8EFE-6536D7291BEB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CCDE-59EF-4ED1-A1F3-AA4E453C8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64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52C7-8113-4EFE-8EFE-6536D7291BEB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CCDE-59EF-4ED1-A1F3-AA4E453C8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01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52C7-8113-4EFE-8EFE-6536D7291BEB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CCDE-59EF-4ED1-A1F3-AA4E453C8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46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52C7-8113-4EFE-8EFE-6536D7291BEB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CCDE-59EF-4ED1-A1F3-AA4E453C8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88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52C7-8113-4EFE-8EFE-6536D7291BEB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CCDE-59EF-4ED1-A1F3-AA4E453C8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88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52C7-8113-4EFE-8EFE-6536D7291BEB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CCDE-59EF-4ED1-A1F3-AA4E453C8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24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52C7-8113-4EFE-8EFE-6536D7291BEB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CCDE-59EF-4ED1-A1F3-AA4E453C8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50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D52C7-8113-4EFE-8EFE-6536D7291BEB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8ECCDE-59EF-4ED1-A1F3-AA4E453C8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76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58724"/>
            <a:ext cx="9144000" cy="2387600"/>
          </a:xfrm>
        </p:spPr>
        <p:txBody>
          <a:bodyPr/>
          <a:lstStyle/>
          <a:p>
            <a:r>
              <a:rPr lang="en-GB" dirty="0" err="1" smtClean="0">
                <a:solidFill>
                  <a:srgbClr val="FF0000"/>
                </a:solidFill>
              </a:rPr>
              <a:t>Techsolution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nc.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Contact information:</a:t>
            </a:r>
          </a:p>
          <a:p>
            <a:r>
              <a:rPr lang="en-GB" dirty="0" smtClean="0"/>
              <a:t>contact@techsolution.com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318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Founding need:**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Funding need: $1 million for product development and marketing </a:t>
            </a:r>
          </a:p>
          <a:p>
            <a:r>
              <a:rPr lang="en-GB" dirty="0" smtClean="0"/>
              <a:t>Utilization: 40% product enhancement 30% marketing 20% sales team expansion 10% contingency</a:t>
            </a:r>
          </a:p>
          <a:p>
            <a:r>
              <a:rPr lang="en-GB" dirty="0" smtClean="0"/>
              <a:t>Financial projection: projected ROI of 5x in the next 3years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330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Q&amp;A**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Question: any questions from investors and partners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604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Thank you all for your time and understanding in tech solution </a:t>
            </a:r>
          </a:p>
          <a:p>
            <a:r>
              <a:rPr lang="en-GB" dirty="0" smtClean="0"/>
              <a:t>We look forward to potential partnership </a:t>
            </a:r>
            <a:r>
              <a:rPr lang="en-GB" smtClean="0"/>
              <a:t>and collaborations.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655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Problem statement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-problem: insufficient data management system leading to data loss and security vulnerability </a:t>
            </a:r>
          </a:p>
          <a:p>
            <a:r>
              <a:rPr lang="en-GB" dirty="0" smtClean="0"/>
              <a:t>-Data 60% of business report experiencing a data breach due to outdated systems</a:t>
            </a:r>
          </a:p>
          <a:p>
            <a:r>
              <a:rPr lang="en-GB" dirty="0" smtClean="0"/>
              <a:t>-Solution: introducing an advanced data management platform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182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Solution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Features: cloud based storage, real-time synchronizing, encrypted data transfer </a:t>
            </a:r>
          </a:p>
          <a:p>
            <a:r>
              <a:rPr lang="en-GB" dirty="0" smtClean="0"/>
              <a:t>Benefits: improved data security, seamless collaboration, streamlined workflows</a:t>
            </a:r>
          </a:p>
        </p:txBody>
      </p:sp>
    </p:spTree>
    <p:extLst>
      <p:ext uri="{BB962C8B-B14F-4D97-AF65-F5344CB8AC3E}">
        <p14:creationId xmlns:p14="http://schemas.microsoft.com/office/powerpoint/2010/main" val="386056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Market opportunity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Market size: $10 billion data management market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Growth projection: 15% CAGR in the next 5 years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Competition: limited market penetration with room for growth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912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Business model 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Revenue model: subscription-based pricing with tiered plans</a:t>
            </a:r>
          </a:p>
          <a:p>
            <a:r>
              <a:rPr lang="en-GB" dirty="0" smtClean="0"/>
              <a:t>Income generation: monthly and annual subscription fee</a:t>
            </a:r>
          </a:p>
          <a:p>
            <a:r>
              <a:rPr lang="en-GB" dirty="0" smtClean="0"/>
              <a:t>Partnerships: strategic alliance with cloud service provider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825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Technology stack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Component: AI driven data encryption </a:t>
            </a:r>
            <a:r>
              <a:rPr lang="en-GB" dirty="0" smtClean="0"/>
              <a:t>block chain-based verification, mobile app integration</a:t>
            </a:r>
          </a:p>
          <a:p>
            <a:pPr marL="0" indent="0">
              <a:buNone/>
            </a:pPr>
            <a:r>
              <a:rPr lang="en-GB" dirty="0" smtClean="0"/>
              <a:t>-uniqueness: paten-pending security protocols, scalable infrastructure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468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Traction</a:t>
            </a:r>
            <a:br>
              <a:rPr lang="en-GB" dirty="0" smtClean="0"/>
            </a:br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Client: 20+ business using  our platform with positive feedback </a:t>
            </a:r>
          </a:p>
          <a:p>
            <a:r>
              <a:rPr lang="en-GB" dirty="0" smtClean="0"/>
              <a:t>Testimonials: “Increased productivity and peace of mind”-ABC corp.</a:t>
            </a:r>
          </a:p>
          <a:p>
            <a:r>
              <a:rPr lang="en-GB" dirty="0" smtClean="0"/>
              <a:t>Milestones: 1000+ data files securely managed through the platform </a:t>
            </a:r>
          </a:p>
        </p:txBody>
      </p:sp>
    </p:spTree>
    <p:extLst>
      <p:ext uri="{BB962C8B-B14F-4D97-AF65-F5344CB8AC3E}">
        <p14:creationId xmlns:p14="http://schemas.microsoft.com/office/powerpoint/2010/main" val="28786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Marketing and sales strategy**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Marketing plan: content marketing, social media advertising, webinars </a:t>
            </a:r>
          </a:p>
          <a:p>
            <a:r>
              <a:rPr lang="en-GB" dirty="0" smtClean="0"/>
              <a:t>Sales approach: Direct sales team targeting small SMEs and enterprise client</a:t>
            </a:r>
          </a:p>
          <a:p>
            <a:r>
              <a:rPr lang="en-GB" dirty="0" smtClean="0"/>
              <a:t>Growth strategy: expend to new market and industries through target campaign   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066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Team**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Founders apostle Paul (CEO), JHON Smith (CTO), </a:t>
            </a:r>
          </a:p>
          <a:p>
            <a:r>
              <a:rPr lang="en-GB" dirty="0" smtClean="0"/>
              <a:t>Expertise: combine 20 years of experience in teach and data management </a:t>
            </a:r>
          </a:p>
          <a:p>
            <a:r>
              <a:rPr lang="en-GB" dirty="0" smtClean="0"/>
              <a:t>Team: 10+dedicated professionals in teach sales and marketing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293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199</TotalTime>
  <Words>336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Techsolution Inc.</vt:lpstr>
      <vt:lpstr>Problem statement</vt:lpstr>
      <vt:lpstr>Solution</vt:lpstr>
      <vt:lpstr>Market opportunity</vt:lpstr>
      <vt:lpstr>Business model </vt:lpstr>
      <vt:lpstr>Technology stack</vt:lpstr>
      <vt:lpstr>Traction  </vt:lpstr>
      <vt:lpstr>Marketing and sales strategy**</vt:lpstr>
      <vt:lpstr>Team**</vt:lpstr>
      <vt:lpstr>Founding need:**</vt:lpstr>
      <vt:lpstr>Q&amp;A**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plp</dc:title>
  <dc:creator>YOUNG MONEY</dc:creator>
  <cp:lastModifiedBy>YOUNG MONEY</cp:lastModifiedBy>
  <cp:revision>16</cp:revision>
  <dcterms:created xsi:type="dcterms:W3CDTF">2024-06-21T08:38:53Z</dcterms:created>
  <dcterms:modified xsi:type="dcterms:W3CDTF">2024-06-23T14:19:44Z</dcterms:modified>
</cp:coreProperties>
</file>