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4" r:id="rId4"/>
  </p:sldMasterIdLst>
  <p:notesMasterIdLst>
    <p:notesMasterId r:id="rId22"/>
  </p:notesMasterIdLst>
  <p:handoutMasterIdLst>
    <p:handoutMasterId r:id="rId23"/>
  </p:handoutMasterIdLst>
  <p:sldIdLst>
    <p:sldId id="2147348496" r:id="rId5"/>
    <p:sldId id="2147482963" r:id="rId6"/>
    <p:sldId id="2147482969" r:id="rId7"/>
    <p:sldId id="2147482970" r:id="rId8"/>
    <p:sldId id="2147482971" r:id="rId9"/>
    <p:sldId id="2147482964" r:id="rId10"/>
    <p:sldId id="2147482972" r:id="rId11"/>
    <p:sldId id="2147482974" r:id="rId12"/>
    <p:sldId id="2147482973" r:id="rId13"/>
    <p:sldId id="2147482975" r:id="rId14"/>
    <p:sldId id="2147482976" r:id="rId15"/>
    <p:sldId id="2147482977" r:id="rId16"/>
    <p:sldId id="2147482978" r:id="rId17"/>
    <p:sldId id="2147482979" r:id="rId18"/>
    <p:sldId id="2147482980" r:id="rId19"/>
    <p:sldId id="2147482981" r:id="rId20"/>
    <p:sldId id="461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Fischoeder" initials="CF" lastIdx="4" clrIdx="0">
    <p:extLst>
      <p:ext uri="{19B8F6BF-5375-455C-9EA6-DF929625EA0E}">
        <p15:presenceInfo xmlns:p15="http://schemas.microsoft.com/office/powerpoint/2012/main" userId="S::christina.fischoeder@dksh.com::21686f65-68ab-4c0b-943f-d1389f1ec9b3" providerId="AD"/>
      </p:ext>
    </p:extLst>
  </p:cmAuthor>
  <p:cmAuthor id="2" name="Abigail Goundry" initials="AG" lastIdx="5" clrIdx="1">
    <p:extLst>
      <p:ext uri="{19B8F6BF-5375-455C-9EA6-DF929625EA0E}">
        <p15:presenceInfo xmlns:p15="http://schemas.microsoft.com/office/powerpoint/2012/main" userId="S::abigail.goundry@dksh.com::0aecf6b0-3018-4703-980d-431a773393a7" providerId="AD"/>
      </p:ext>
    </p:extLst>
  </p:cmAuthor>
  <p:cmAuthor id="3" name="Tadporn Wudhinan" initials="TW" lastIdx="3" clrIdx="2">
    <p:extLst>
      <p:ext uri="{19B8F6BF-5375-455C-9EA6-DF929625EA0E}">
        <p15:presenceInfo xmlns:p15="http://schemas.microsoft.com/office/powerpoint/2012/main" userId="S::tadporn.w@dksh.com::51ded03f-5287-4f3f-9115-4909e154be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D0"/>
    <a:srgbClr val="E2E3EF"/>
    <a:srgbClr val="D2C4DC"/>
    <a:srgbClr val="9996B3"/>
    <a:srgbClr val="957893"/>
    <a:srgbClr val="CECFE3"/>
    <a:srgbClr val="544F80"/>
    <a:srgbClr val="B29CC3"/>
    <a:srgbClr val="4E1E4A"/>
    <a:srgbClr val="C4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4DE4B-D63F-48A1-B6CF-54C8EF500187}" v="624" dt="2025-07-07T10:59:45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59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nakorn Luyaphan" userId="4b6a97d3-ccb6-4395-9b0a-6b119f0da179" providerId="ADAL" clId="{0A04DE4B-D63F-48A1-B6CF-54C8EF500187}"/>
    <pc:docChg chg="undo custSel addSld delSld modSld modMainMaster">
      <pc:chgData name="Khunakorn Luyaphan" userId="4b6a97d3-ccb6-4395-9b0a-6b119f0da179" providerId="ADAL" clId="{0A04DE4B-D63F-48A1-B6CF-54C8EF500187}" dt="2025-07-07T10:59:47.312" v="1661" actId="478"/>
      <pc:docMkLst>
        <pc:docMk/>
      </pc:docMkLst>
      <pc:sldChg chg="modTransition">
        <pc:chgData name="Khunakorn Luyaphan" userId="4b6a97d3-ccb6-4395-9b0a-6b119f0da179" providerId="ADAL" clId="{0A04DE4B-D63F-48A1-B6CF-54C8EF500187}" dt="2025-07-07T10:56:40.810" v="1596"/>
        <pc:sldMkLst>
          <pc:docMk/>
          <pc:sldMk cId="98045349" sldId="461"/>
        </pc:sldMkLst>
      </pc:sldChg>
      <pc:sldChg chg="del">
        <pc:chgData name="Khunakorn Luyaphan" userId="4b6a97d3-ccb6-4395-9b0a-6b119f0da179" providerId="ADAL" clId="{0A04DE4B-D63F-48A1-B6CF-54C8EF500187}" dt="2025-07-07T10:50:46.164" v="1500" actId="47"/>
        <pc:sldMkLst>
          <pc:docMk/>
          <pc:sldMk cId="3300696526" sldId="466"/>
        </pc:sldMkLst>
      </pc:sldChg>
      <pc:sldChg chg="modSp mod modTransition">
        <pc:chgData name="Khunakorn Luyaphan" userId="4b6a97d3-ccb6-4395-9b0a-6b119f0da179" providerId="ADAL" clId="{0A04DE4B-D63F-48A1-B6CF-54C8EF500187}" dt="2025-07-07T10:56:40.810" v="1596"/>
        <pc:sldMkLst>
          <pc:docMk/>
          <pc:sldMk cId="3226394914" sldId="2147348496"/>
        </pc:sldMkLst>
        <pc:spChg chg="mod">
          <ac:chgData name="Khunakorn Luyaphan" userId="4b6a97d3-ccb6-4395-9b0a-6b119f0da179" providerId="ADAL" clId="{0A04DE4B-D63F-48A1-B6CF-54C8EF500187}" dt="2025-07-07T10:55:34.340" v="1578" actId="20577"/>
          <ac:spMkLst>
            <pc:docMk/>
            <pc:sldMk cId="3226394914" sldId="2147348496"/>
            <ac:spMk id="2" creationId="{C4864F2C-575B-2176-4CE9-4E4707214983}"/>
          </ac:spMkLst>
        </pc:spChg>
        <pc:spChg chg="mod">
          <ac:chgData name="Khunakorn Luyaphan" userId="4b6a97d3-ccb6-4395-9b0a-6b119f0da179" providerId="ADAL" clId="{0A04DE4B-D63F-48A1-B6CF-54C8EF500187}" dt="2025-07-07T10:55:37.617" v="1585" actId="20577"/>
          <ac:spMkLst>
            <pc:docMk/>
            <pc:sldMk cId="3226394914" sldId="2147348496"/>
            <ac:spMk id="5" creationId="{81DCAD87-D6BC-4D69-D8A3-39FEFFEF2208}"/>
          </ac:spMkLst>
        </pc:spChg>
        <pc:spChg chg="mod">
          <ac:chgData name="Khunakorn Luyaphan" userId="4b6a97d3-ccb6-4395-9b0a-6b119f0da179" providerId="ADAL" clId="{0A04DE4B-D63F-48A1-B6CF-54C8EF500187}" dt="2025-07-07T10:55:48.789" v="1595" actId="20577"/>
          <ac:spMkLst>
            <pc:docMk/>
            <pc:sldMk cId="3226394914" sldId="2147348496"/>
            <ac:spMk id="9" creationId="{47D6BD51-4EAC-3A0F-1CFF-956C893534AC}"/>
          </ac:spMkLst>
        </pc:spChg>
      </pc:sldChg>
      <pc:sldChg chg="del">
        <pc:chgData name="Khunakorn Luyaphan" userId="4b6a97d3-ccb6-4395-9b0a-6b119f0da179" providerId="ADAL" clId="{0A04DE4B-D63F-48A1-B6CF-54C8EF500187}" dt="2025-07-07T10:50:03.764" v="1479" actId="47"/>
        <pc:sldMkLst>
          <pc:docMk/>
          <pc:sldMk cId="3076812874" sldId="2147482957"/>
        </pc:sldMkLst>
      </pc:sldChg>
      <pc:sldChg chg="del">
        <pc:chgData name="Khunakorn Luyaphan" userId="4b6a97d3-ccb6-4395-9b0a-6b119f0da179" providerId="ADAL" clId="{0A04DE4B-D63F-48A1-B6CF-54C8EF500187}" dt="2025-07-07T10:50:42.406" v="1497" actId="47"/>
        <pc:sldMkLst>
          <pc:docMk/>
          <pc:sldMk cId="2562671169" sldId="2147482959"/>
        </pc:sldMkLst>
      </pc:sldChg>
      <pc:sldChg chg="del">
        <pc:chgData name="Khunakorn Luyaphan" userId="4b6a97d3-ccb6-4395-9b0a-6b119f0da179" providerId="ADAL" clId="{0A04DE4B-D63F-48A1-B6CF-54C8EF500187}" dt="2025-07-07T10:50:44.076" v="1499" actId="47"/>
        <pc:sldMkLst>
          <pc:docMk/>
          <pc:sldMk cId="3283570809" sldId="2147482960"/>
        </pc:sldMkLst>
      </pc:sldChg>
      <pc:sldChg chg="del">
        <pc:chgData name="Khunakorn Luyaphan" userId="4b6a97d3-ccb6-4395-9b0a-6b119f0da179" providerId="ADAL" clId="{0A04DE4B-D63F-48A1-B6CF-54C8EF500187}" dt="2025-07-07T10:50:43.291" v="1498" actId="47"/>
        <pc:sldMkLst>
          <pc:docMk/>
          <pc:sldMk cId="174017746" sldId="2147482961"/>
        </pc:sldMkLst>
      </pc:sldChg>
      <pc:sldChg chg="del">
        <pc:chgData name="Khunakorn Luyaphan" userId="4b6a97d3-ccb6-4395-9b0a-6b119f0da179" providerId="ADAL" clId="{0A04DE4B-D63F-48A1-B6CF-54C8EF500187}" dt="2025-07-07T10:50:41.187" v="1496" actId="47"/>
        <pc:sldMkLst>
          <pc:docMk/>
          <pc:sldMk cId="2672948272" sldId="2147482962"/>
        </pc:sldMkLst>
      </pc:sldChg>
      <pc:sldChg chg="addSp delSp modSp add mod modTransition setBg delAnim modAnim">
        <pc:chgData name="Khunakorn Luyaphan" userId="4b6a97d3-ccb6-4395-9b0a-6b119f0da179" providerId="ADAL" clId="{0A04DE4B-D63F-48A1-B6CF-54C8EF500187}" dt="2025-07-07T10:56:59.472" v="1601" actId="478"/>
        <pc:sldMkLst>
          <pc:docMk/>
          <pc:sldMk cId="1061565966" sldId="2147482963"/>
        </pc:sldMkLst>
        <pc:spChg chg="del">
          <ac:chgData name="Khunakorn Luyaphan" userId="4b6a97d3-ccb6-4395-9b0a-6b119f0da179" providerId="ADAL" clId="{0A04DE4B-D63F-48A1-B6CF-54C8EF500187}" dt="2025-07-07T10:12:47.760" v="512" actId="478"/>
          <ac:spMkLst>
            <pc:docMk/>
            <pc:sldMk cId="1061565966" sldId="2147482963"/>
            <ac:spMk id="2" creationId="{47342872-5FE3-2F8F-FDCB-8CC4BA13BD77}"/>
          </ac:spMkLst>
        </pc:spChg>
        <pc:spChg chg="del mod">
          <ac:chgData name="Khunakorn Luyaphan" userId="4b6a97d3-ccb6-4395-9b0a-6b119f0da179" providerId="ADAL" clId="{0A04DE4B-D63F-48A1-B6CF-54C8EF500187}" dt="2025-07-07T10:12:45.071" v="510" actId="478"/>
          <ac:spMkLst>
            <pc:docMk/>
            <pc:sldMk cId="1061565966" sldId="2147482963"/>
            <ac:spMk id="3" creationId="{C40E9C70-11B4-9042-FAB7-BAB8FCB8F043}"/>
          </ac:spMkLst>
        </pc:spChg>
        <pc:spChg chg="add del mod">
          <ac:chgData name="Khunakorn Luyaphan" userId="4b6a97d3-ccb6-4395-9b0a-6b119f0da179" providerId="ADAL" clId="{0A04DE4B-D63F-48A1-B6CF-54C8EF500187}" dt="2025-07-07T10:12:20.385" v="504" actId="478"/>
          <ac:spMkLst>
            <pc:docMk/>
            <pc:sldMk cId="1061565966" sldId="2147482963"/>
            <ac:spMk id="5" creationId="{D157E454-4B1D-14C4-A660-D97D25E13E37}"/>
          </ac:spMkLst>
        </pc:spChg>
        <pc:spChg chg="add del mod">
          <ac:chgData name="Khunakorn Luyaphan" userId="4b6a97d3-ccb6-4395-9b0a-6b119f0da179" providerId="ADAL" clId="{0A04DE4B-D63F-48A1-B6CF-54C8EF500187}" dt="2025-07-07T10:12:46.245" v="511" actId="478"/>
          <ac:spMkLst>
            <pc:docMk/>
            <pc:sldMk cId="1061565966" sldId="2147482963"/>
            <ac:spMk id="7" creationId="{94C41553-B54F-04C6-A14C-4426A82B0241}"/>
          </ac:spMkLst>
        </pc:spChg>
        <pc:spChg chg="add mod">
          <ac:chgData name="Khunakorn Luyaphan" userId="4b6a97d3-ccb6-4395-9b0a-6b119f0da179" providerId="ADAL" clId="{0A04DE4B-D63F-48A1-B6CF-54C8EF500187}" dt="2025-07-07T10:14:24.577" v="518"/>
          <ac:spMkLst>
            <pc:docMk/>
            <pc:sldMk cId="1061565966" sldId="2147482963"/>
            <ac:spMk id="8" creationId="{1A9087E7-FD76-425A-B0D8-A1D15AEA77F5}"/>
          </ac:spMkLst>
        </pc:spChg>
        <pc:spChg chg="add del mod">
          <ac:chgData name="Khunakorn Luyaphan" userId="4b6a97d3-ccb6-4395-9b0a-6b119f0da179" providerId="ADAL" clId="{0A04DE4B-D63F-48A1-B6CF-54C8EF500187}" dt="2025-07-07T10:56:57.498" v="1599" actId="478"/>
          <ac:spMkLst>
            <pc:docMk/>
            <pc:sldMk cId="1061565966" sldId="2147482963"/>
            <ac:spMk id="9" creationId="{36443A9D-CF16-5FD0-54C8-4D4A0E0C68B1}"/>
          </ac:spMkLst>
        </pc:spChg>
        <pc:spChg chg="add del mod">
          <ac:chgData name="Khunakorn Luyaphan" userId="4b6a97d3-ccb6-4395-9b0a-6b119f0da179" providerId="ADAL" clId="{0A04DE4B-D63F-48A1-B6CF-54C8EF500187}" dt="2025-07-07T10:56:55.392" v="1598" actId="478"/>
          <ac:spMkLst>
            <pc:docMk/>
            <pc:sldMk cId="1061565966" sldId="2147482963"/>
            <ac:spMk id="13" creationId="{11B15401-F328-1E45-E026-A874FC043022}"/>
          </ac:spMkLst>
        </pc:spChg>
        <pc:spChg chg="add del mod">
          <ac:chgData name="Khunakorn Luyaphan" userId="4b6a97d3-ccb6-4395-9b0a-6b119f0da179" providerId="ADAL" clId="{0A04DE4B-D63F-48A1-B6CF-54C8EF500187}" dt="2025-07-07T10:56:58.074" v="1600" actId="478"/>
          <ac:spMkLst>
            <pc:docMk/>
            <pc:sldMk cId="1061565966" sldId="2147482963"/>
            <ac:spMk id="14" creationId="{BA355AA8-4E1D-E10E-DB24-8BC76F7C2261}"/>
          </ac:spMkLst>
        </pc:spChg>
        <pc:spChg chg="del mod">
          <ac:chgData name="Khunakorn Luyaphan" userId="4b6a97d3-ccb6-4395-9b0a-6b119f0da179" providerId="ADAL" clId="{0A04DE4B-D63F-48A1-B6CF-54C8EF500187}" dt="2025-07-07T09:54:00.355" v="5" actId="478"/>
          <ac:spMkLst>
            <pc:docMk/>
            <pc:sldMk cId="1061565966" sldId="2147482963"/>
            <ac:spMk id="15" creationId="{28664431-C985-159E-6071-F06F65514480}"/>
          </ac:spMkLst>
        </pc:spChg>
        <pc:spChg chg="del">
          <ac:chgData name="Khunakorn Luyaphan" userId="4b6a97d3-ccb6-4395-9b0a-6b119f0da179" providerId="ADAL" clId="{0A04DE4B-D63F-48A1-B6CF-54C8EF500187}" dt="2025-07-07T09:53:59.277" v="3" actId="478"/>
          <ac:spMkLst>
            <pc:docMk/>
            <pc:sldMk cId="1061565966" sldId="2147482963"/>
            <ac:spMk id="16" creationId="{4AC0796A-B5E5-50A9-22EA-1D5B3511A342}"/>
          </ac:spMkLst>
        </pc:spChg>
        <pc:spChg chg="del mod">
          <ac:chgData name="Khunakorn Luyaphan" userId="4b6a97d3-ccb6-4395-9b0a-6b119f0da179" providerId="ADAL" clId="{0A04DE4B-D63F-48A1-B6CF-54C8EF500187}" dt="2025-07-07T09:54:02.022" v="8" actId="478"/>
          <ac:spMkLst>
            <pc:docMk/>
            <pc:sldMk cId="1061565966" sldId="2147482963"/>
            <ac:spMk id="18" creationId="{6E1B27EA-615E-646A-8B76-48E55933497F}"/>
          </ac:spMkLst>
        </pc:spChg>
        <pc:spChg chg="del mod">
          <ac:chgData name="Khunakorn Luyaphan" userId="4b6a97d3-ccb6-4395-9b0a-6b119f0da179" providerId="ADAL" clId="{0A04DE4B-D63F-48A1-B6CF-54C8EF500187}" dt="2025-07-07T09:54:02.567" v="9" actId="478"/>
          <ac:spMkLst>
            <pc:docMk/>
            <pc:sldMk cId="1061565966" sldId="2147482963"/>
            <ac:spMk id="19" creationId="{B85C64CF-7B5B-73CB-7A93-E303A83A26A6}"/>
          </ac:spMkLst>
        </pc:spChg>
        <pc:spChg chg="del">
          <ac:chgData name="Khunakorn Luyaphan" userId="4b6a97d3-ccb6-4395-9b0a-6b119f0da179" providerId="ADAL" clId="{0A04DE4B-D63F-48A1-B6CF-54C8EF500187}" dt="2025-07-07T09:54:15.011" v="14" actId="478"/>
          <ac:spMkLst>
            <pc:docMk/>
            <pc:sldMk cId="1061565966" sldId="2147482963"/>
            <ac:spMk id="22" creationId="{BC09FF92-0A5A-C71C-3066-94E8DD5AF5F6}"/>
          </ac:spMkLst>
        </pc:spChg>
        <pc:spChg chg="del">
          <ac:chgData name="Khunakorn Luyaphan" userId="4b6a97d3-ccb6-4395-9b0a-6b119f0da179" providerId="ADAL" clId="{0A04DE4B-D63F-48A1-B6CF-54C8EF500187}" dt="2025-07-07T09:54:13.287" v="13" actId="478"/>
          <ac:spMkLst>
            <pc:docMk/>
            <pc:sldMk cId="1061565966" sldId="2147482963"/>
            <ac:spMk id="23" creationId="{5E56C56A-5854-348C-F480-BB86F9BBA993}"/>
          </ac:spMkLst>
        </pc:spChg>
        <pc:spChg chg="del">
          <ac:chgData name="Khunakorn Luyaphan" userId="4b6a97d3-ccb6-4395-9b0a-6b119f0da179" providerId="ADAL" clId="{0A04DE4B-D63F-48A1-B6CF-54C8EF500187}" dt="2025-07-07T09:54:11.441" v="10" actId="478"/>
          <ac:spMkLst>
            <pc:docMk/>
            <pc:sldMk cId="1061565966" sldId="2147482963"/>
            <ac:spMk id="24" creationId="{F9CF7716-38DC-0DF8-78D1-06EC1A9E1082}"/>
          </ac:spMkLst>
        </pc:spChg>
        <pc:spChg chg="del mod">
          <ac:chgData name="Khunakorn Luyaphan" userId="4b6a97d3-ccb6-4395-9b0a-6b119f0da179" providerId="ADAL" clId="{0A04DE4B-D63F-48A1-B6CF-54C8EF500187}" dt="2025-07-07T10:12:22.348" v="507" actId="478"/>
          <ac:spMkLst>
            <pc:docMk/>
            <pc:sldMk cId="1061565966" sldId="2147482963"/>
            <ac:spMk id="25" creationId="{F952AD8B-8984-C982-BD52-7AD21D4A55B0}"/>
          </ac:spMkLst>
        </pc:spChg>
        <pc:spChg chg="del mod">
          <ac:chgData name="Khunakorn Luyaphan" userId="4b6a97d3-ccb6-4395-9b0a-6b119f0da179" providerId="ADAL" clId="{0A04DE4B-D63F-48A1-B6CF-54C8EF500187}" dt="2025-07-07T09:54:12.868" v="12" actId="478"/>
          <ac:spMkLst>
            <pc:docMk/>
            <pc:sldMk cId="1061565966" sldId="2147482963"/>
            <ac:spMk id="26" creationId="{F48515B4-C697-BEE0-ADFA-189503588B47}"/>
          </ac:spMkLst>
        </pc:spChg>
        <pc:spChg chg="del mod">
          <ac:chgData name="Khunakorn Luyaphan" userId="4b6a97d3-ccb6-4395-9b0a-6b119f0da179" providerId="ADAL" clId="{0A04DE4B-D63F-48A1-B6CF-54C8EF500187}" dt="2025-07-07T10:12:23.428" v="508" actId="478"/>
          <ac:spMkLst>
            <pc:docMk/>
            <pc:sldMk cId="1061565966" sldId="2147482963"/>
            <ac:spMk id="70" creationId="{8CE66CC2-0CB2-0EAB-F778-7A4D69961211}"/>
          </ac:spMkLst>
        </pc:spChg>
        <pc:picChg chg="add del mod">
          <ac:chgData name="Khunakorn Luyaphan" userId="4b6a97d3-ccb6-4395-9b0a-6b119f0da179" providerId="ADAL" clId="{0A04DE4B-D63F-48A1-B6CF-54C8EF500187}" dt="2025-07-07T10:12:19.275" v="503" actId="478"/>
          <ac:picMkLst>
            <pc:docMk/>
            <pc:sldMk cId="1061565966" sldId="2147482963"/>
            <ac:picMk id="4" creationId="{09CCD5AB-67A6-E499-F277-BE3CB0E18697}"/>
          </ac:picMkLst>
        </pc:picChg>
        <pc:picChg chg="add del mod">
          <ac:chgData name="Khunakorn Luyaphan" userId="4b6a97d3-ccb6-4395-9b0a-6b119f0da179" providerId="ADAL" clId="{0A04DE4B-D63F-48A1-B6CF-54C8EF500187}" dt="2025-07-07T10:56:59.472" v="1601" actId="478"/>
          <ac:picMkLst>
            <pc:docMk/>
            <pc:sldMk cId="1061565966" sldId="2147482963"/>
            <ac:picMk id="10" creationId="{6E633BBC-B4FE-B7AE-5AFA-374A9EAD842D}"/>
          </ac:picMkLst>
        </pc:picChg>
        <pc:picChg chg="add mod">
          <ac:chgData name="Khunakorn Luyaphan" userId="4b6a97d3-ccb6-4395-9b0a-6b119f0da179" providerId="ADAL" clId="{0A04DE4B-D63F-48A1-B6CF-54C8EF500187}" dt="2025-07-07T10:14:24.577" v="518"/>
          <ac:picMkLst>
            <pc:docMk/>
            <pc:sldMk cId="1061565966" sldId="2147482963"/>
            <ac:picMk id="11" creationId="{6B4F75FC-2179-FE2F-1EEC-AF68261D5C8A}"/>
          </ac:picMkLst>
        </pc:picChg>
        <pc:picChg chg="del mod">
          <ac:chgData name="Khunakorn Luyaphan" userId="4b6a97d3-ccb6-4395-9b0a-6b119f0da179" providerId="ADAL" clId="{0A04DE4B-D63F-48A1-B6CF-54C8EF500187}" dt="2025-07-07T10:13:58.114" v="513" actId="478"/>
          <ac:picMkLst>
            <pc:docMk/>
            <pc:sldMk cId="1061565966" sldId="2147482963"/>
            <ac:picMk id="12" creationId="{952C67A5-8DB7-BD06-8E13-8BB54DB63387}"/>
          </ac:picMkLst>
        </pc:picChg>
        <pc:picChg chg="add del mod">
          <ac:chgData name="Khunakorn Luyaphan" userId="4b6a97d3-ccb6-4395-9b0a-6b119f0da179" providerId="ADAL" clId="{0A04DE4B-D63F-48A1-B6CF-54C8EF500187}" dt="2025-07-07T10:12:21.329" v="506" actId="478"/>
          <ac:picMkLst>
            <pc:docMk/>
            <pc:sldMk cId="1061565966" sldId="2147482963"/>
            <ac:picMk id="1026" creationId="{D6EBEB51-3ED6-3B09-7065-43AE6A5B8871}"/>
          </ac:picMkLst>
        </pc:picChg>
      </pc:sldChg>
      <pc:sldChg chg="addSp delSp modSp add mod modTransition delAnim modAnim">
        <pc:chgData name="Khunakorn Luyaphan" userId="4b6a97d3-ccb6-4395-9b0a-6b119f0da179" providerId="ADAL" clId="{0A04DE4B-D63F-48A1-B6CF-54C8EF500187}" dt="2025-07-07T10:57:37.490" v="1610" actId="478"/>
        <pc:sldMkLst>
          <pc:docMk/>
          <pc:sldMk cId="2046792318" sldId="2147482964"/>
        </pc:sldMkLst>
        <pc:spChg chg="mod">
          <ac:chgData name="Khunakorn Luyaphan" userId="4b6a97d3-ccb6-4395-9b0a-6b119f0da179" providerId="ADAL" clId="{0A04DE4B-D63F-48A1-B6CF-54C8EF500187}" dt="2025-07-07T10:06:49.806" v="319" actId="20577"/>
          <ac:spMkLst>
            <pc:docMk/>
            <pc:sldMk cId="2046792318" sldId="2147482964"/>
            <ac:spMk id="3" creationId="{17F35625-0201-8917-2E8D-631D9F8AF7D5}"/>
          </ac:spMkLst>
        </pc:spChg>
        <pc:spChg chg="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5" creationId="{114F3173-47F2-08FE-F9AB-A7BC8878065E}"/>
          </ac:spMkLst>
        </pc:spChg>
        <pc:spChg chg="add del mod">
          <ac:chgData name="Khunakorn Luyaphan" userId="4b6a97d3-ccb6-4395-9b0a-6b119f0da179" providerId="ADAL" clId="{0A04DE4B-D63F-48A1-B6CF-54C8EF500187}" dt="2025-07-07T10:04:18.535" v="188" actId="478"/>
          <ac:spMkLst>
            <pc:docMk/>
            <pc:sldMk cId="2046792318" sldId="2147482964"/>
            <ac:spMk id="7" creationId="{8176BFAB-2F63-1EFB-AEC2-945A471390F6}"/>
          </ac:spMkLst>
        </pc:spChg>
        <pc:spChg chg="add del mod">
          <ac:chgData name="Khunakorn Luyaphan" userId="4b6a97d3-ccb6-4395-9b0a-6b119f0da179" providerId="ADAL" clId="{0A04DE4B-D63F-48A1-B6CF-54C8EF500187}" dt="2025-07-07T10:06:54.909" v="321" actId="478"/>
          <ac:spMkLst>
            <pc:docMk/>
            <pc:sldMk cId="2046792318" sldId="2147482964"/>
            <ac:spMk id="8" creationId="{ED4DD4F0-D791-27DB-A105-354E4A735741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0" creationId="{2DCF730E-3BBD-9FCD-B524-45A443FEE234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1" creationId="{8E6AE543-2083-26C3-FF1A-CDA1D15EDF13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3" creationId="{1811ECA9-8944-E67A-1BFB-0984B6A406CC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4" creationId="{1D309F69-C8CE-3C62-20DA-56EDBCB9B9AC}"/>
          </ac:spMkLst>
        </pc:spChg>
        <pc:spChg chg="add mod">
          <ac:chgData name="Khunakorn Luyaphan" userId="4b6a97d3-ccb6-4395-9b0a-6b119f0da179" providerId="ADAL" clId="{0A04DE4B-D63F-48A1-B6CF-54C8EF500187}" dt="2025-07-07T10:04:44.920" v="197" actId="1076"/>
          <ac:spMkLst>
            <pc:docMk/>
            <pc:sldMk cId="2046792318" sldId="2147482964"/>
            <ac:spMk id="15" creationId="{62072DDB-F8E9-691A-15CF-F8A14B73E6B4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6" creationId="{E8B88F90-2684-85CE-2C4A-6C7BE1940DAC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7" creationId="{13EE5DD5-4A82-78F5-39CE-9F5FBD9233F9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8" creationId="{CB2FD0BC-8E4C-0D9A-809F-43B9E6C6AE51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19" creationId="{957B2670-9F2C-04BC-40D9-CD351C67B78D}"/>
          </ac:spMkLst>
        </pc:spChg>
        <pc:spChg chg="add del mod">
          <ac:chgData name="Khunakorn Luyaphan" userId="4b6a97d3-ccb6-4395-9b0a-6b119f0da179" providerId="ADAL" clId="{0A04DE4B-D63F-48A1-B6CF-54C8EF500187}" dt="2025-07-07T10:06:57.730" v="323" actId="478"/>
          <ac:spMkLst>
            <pc:docMk/>
            <pc:sldMk cId="2046792318" sldId="2147482964"/>
            <ac:spMk id="20" creationId="{BAF0286B-4B59-FBF4-588D-54BF8C84440B}"/>
          </ac:spMkLst>
        </pc:spChg>
        <pc:spChg chg="add del mod">
          <ac:chgData name="Khunakorn Luyaphan" userId="4b6a97d3-ccb6-4395-9b0a-6b119f0da179" providerId="ADAL" clId="{0A04DE4B-D63F-48A1-B6CF-54C8EF500187}" dt="2025-07-07T10:36:16.330" v="864" actId="478"/>
          <ac:spMkLst>
            <pc:docMk/>
            <pc:sldMk cId="2046792318" sldId="2147482964"/>
            <ac:spMk id="21" creationId="{BF0B6A1C-B4A4-4EA6-99DC-3CF38617C7A5}"/>
          </ac:spMkLst>
        </pc:spChg>
        <pc:spChg chg="add del mod">
          <ac:chgData name="Khunakorn Luyaphan" userId="4b6a97d3-ccb6-4395-9b0a-6b119f0da179" providerId="ADAL" clId="{0A04DE4B-D63F-48A1-B6CF-54C8EF500187}" dt="2025-07-07T10:34:24.384" v="832" actId="478"/>
          <ac:spMkLst>
            <pc:docMk/>
            <pc:sldMk cId="2046792318" sldId="2147482964"/>
            <ac:spMk id="22" creationId="{EDD9EAEF-EDF3-8DD1-D66B-3CFD91957430}"/>
          </ac:spMkLst>
        </pc:spChg>
        <pc:spChg chg="add del mod ord">
          <ac:chgData name="Khunakorn Luyaphan" userId="4b6a97d3-ccb6-4395-9b0a-6b119f0da179" providerId="ADAL" clId="{0A04DE4B-D63F-48A1-B6CF-54C8EF500187}" dt="2025-07-07T10:34:18.617" v="830" actId="478"/>
          <ac:spMkLst>
            <pc:docMk/>
            <pc:sldMk cId="2046792318" sldId="2147482964"/>
            <ac:spMk id="24" creationId="{B71DB434-AA5C-10B3-C2DE-876075A70012}"/>
          </ac:spMkLst>
        </pc:spChg>
        <pc:spChg chg="del mod">
          <ac:chgData name="Khunakorn Luyaphan" userId="4b6a97d3-ccb6-4395-9b0a-6b119f0da179" providerId="ADAL" clId="{0A04DE4B-D63F-48A1-B6CF-54C8EF500187}" dt="2025-07-07T10:06:54.459" v="320" actId="478"/>
          <ac:spMkLst>
            <pc:docMk/>
            <pc:sldMk cId="2046792318" sldId="2147482964"/>
            <ac:spMk id="25" creationId="{58708643-60F5-22EF-3821-15A92B012486}"/>
          </ac:spMkLst>
        </pc:spChg>
        <pc:spChg chg="add mod">
          <ac:chgData name="Khunakorn Luyaphan" userId="4b6a97d3-ccb6-4395-9b0a-6b119f0da179" providerId="ADAL" clId="{0A04DE4B-D63F-48A1-B6CF-54C8EF500187}" dt="2025-07-07T10:37:20.713" v="919" actId="14100"/>
          <ac:spMkLst>
            <pc:docMk/>
            <pc:sldMk cId="2046792318" sldId="2147482964"/>
            <ac:spMk id="26" creationId="{A9C48B21-A502-A869-9D2E-8682C592D60F}"/>
          </ac:spMkLst>
        </pc:spChg>
        <pc:spChg chg="add del mod">
          <ac:chgData name="Khunakorn Luyaphan" userId="4b6a97d3-ccb6-4395-9b0a-6b119f0da179" providerId="ADAL" clId="{0A04DE4B-D63F-48A1-B6CF-54C8EF500187}" dt="2025-07-07T10:57:37.024" v="1609" actId="478"/>
          <ac:spMkLst>
            <pc:docMk/>
            <pc:sldMk cId="2046792318" sldId="2147482964"/>
            <ac:spMk id="29" creationId="{EAFFEC13-FC18-87B2-E1C5-2E8A8B929DB4}"/>
          </ac:spMkLst>
        </pc:spChg>
        <pc:spChg chg="add del mod">
          <ac:chgData name="Khunakorn Luyaphan" userId="4b6a97d3-ccb6-4395-9b0a-6b119f0da179" providerId="ADAL" clId="{0A04DE4B-D63F-48A1-B6CF-54C8EF500187}" dt="2025-07-07T10:11:16.148" v="468" actId="478"/>
          <ac:spMkLst>
            <pc:docMk/>
            <pc:sldMk cId="2046792318" sldId="2147482964"/>
            <ac:spMk id="30" creationId="{DAF6AF6C-8E4B-A14E-1AE7-D87B3A5AC200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31" creationId="{3835884D-02E6-6794-C76D-C47980F5B8C7}"/>
          </ac:spMkLst>
        </pc:spChg>
        <pc:spChg chg="add del mod">
          <ac:chgData name="Khunakorn Luyaphan" userId="4b6a97d3-ccb6-4395-9b0a-6b119f0da179" providerId="ADAL" clId="{0A04DE4B-D63F-48A1-B6CF-54C8EF500187}" dt="2025-07-07T10:36:29.029" v="870" actId="478"/>
          <ac:spMkLst>
            <pc:docMk/>
            <pc:sldMk cId="2046792318" sldId="2147482964"/>
            <ac:spMk id="32" creationId="{F3FC703C-6536-AB16-694B-79949943D580}"/>
          </ac:spMkLst>
        </pc:spChg>
        <pc:spChg chg="add mod">
          <ac:chgData name="Khunakorn Luyaphan" userId="4b6a97d3-ccb6-4395-9b0a-6b119f0da179" providerId="ADAL" clId="{0A04DE4B-D63F-48A1-B6CF-54C8EF500187}" dt="2025-07-07T10:40:28.247" v="1004" actId="1076"/>
          <ac:spMkLst>
            <pc:docMk/>
            <pc:sldMk cId="2046792318" sldId="2147482964"/>
            <ac:spMk id="33" creationId="{51AB6412-00C8-D3CD-F894-3E7026B1CB71}"/>
          </ac:spMkLst>
        </pc:spChg>
        <pc:spChg chg="add del mod">
          <ac:chgData name="Khunakorn Luyaphan" userId="4b6a97d3-ccb6-4395-9b0a-6b119f0da179" providerId="ADAL" clId="{0A04DE4B-D63F-48A1-B6CF-54C8EF500187}" dt="2025-07-07T10:34:31.619" v="836" actId="478"/>
          <ac:spMkLst>
            <pc:docMk/>
            <pc:sldMk cId="2046792318" sldId="2147482964"/>
            <ac:spMk id="34" creationId="{B4401A1C-757C-1DA1-6BD9-72A25F703E7F}"/>
          </ac:spMkLst>
        </pc:spChg>
        <pc:spChg chg="add del mod">
          <ac:chgData name="Khunakorn Luyaphan" userId="4b6a97d3-ccb6-4395-9b0a-6b119f0da179" providerId="ADAL" clId="{0A04DE4B-D63F-48A1-B6CF-54C8EF500187}" dt="2025-07-07T10:49:31.984" v="1469" actId="478"/>
          <ac:spMkLst>
            <pc:docMk/>
            <pc:sldMk cId="2046792318" sldId="2147482964"/>
            <ac:spMk id="35" creationId="{7DB7C3AB-B478-00CA-3E95-372749BA734F}"/>
          </ac:spMkLst>
        </pc:spChg>
        <pc:spChg chg="add del mod">
          <ac:chgData name="Khunakorn Luyaphan" userId="4b6a97d3-ccb6-4395-9b0a-6b119f0da179" providerId="ADAL" clId="{0A04DE4B-D63F-48A1-B6CF-54C8EF500187}" dt="2025-07-07T10:49:33.571" v="1472" actId="478"/>
          <ac:spMkLst>
            <pc:docMk/>
            <pc:sldMk cId="2046792318" sldId="2147482964"/>
            <ac:spMk id="36" creationId="{FFF85338-1B65-5771-2A89-9B93E10B5517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45" creationId="{C526AA8A-DA54-B078-8132-D8C9B12C08B3}"/>
          </ac:spMkLst>
        </pc:spChg>
        <pc:spChg chg="add del mod">
          <ac:chgData name="Khunakorn Luyaphan" userId="4b6a97d3-ccb6-4395-9b0a-6b119f0da179" providerId="ADAL" clId="{0A04DE4B-D63F-48A1-B6CF-54C8EF500187}" dt="2025-07-07T10:49:32.982" v="1471" actId="478"/>
          <ac:spMkLst>
            <pc:docMk/>
            <pc:sldMk cId="2046792318" sldId="2147482964"/>
            <ac:spMk id="46" creationId="{A833C802-5DEF-2E44-7DFE-1742F3F82459}"/>
          </ac:spMkLst>
        </pc:spChg>
        <pc:spChg chg="add del mod">
          <ac:chgData name="Khunakorn Luyaphan" userId="4b6a97d3-ccb6-4395-9b0a-6b119f0da179" providerId="ADAL" clId="{0A04DE4B-D63F-48A1-B6CF-54C8EF500187}" dt="2025-07-07T10:34:37.910" v="838" actId="478"/>
          <ac:spMkLst>
            <pc:docMk/>
            <pc:sldMk cId="2046792318" sldId="2147482964"/>
            <ac:spMk id="47" creationId="{EE22A116-7F4A-267F-9EB5-236B65259D60}"/>
          </ac:spMkLst>
        </pc:spChg>
        <pc:spChg chg="add del mod">
          <ac:chgData name="Khunakorn Luyaphan" userId="4b6a97d3-ccb6-4395-9b0a-6b119f0da179" providerId="ADAL" clId="{0A04DE4B-D63F-48A1-B6CF-54C8EF500187}" dt="2025-07-07T10:49:32.402" v="1470" actId="478"/>
          <ac:spMkLst>
            <pc:docMk/>
            <pc:sldMk cId="2046792318" sldId="2147482964"/>
            <ac:spMk id="48" creationId="{B8B3EC95-D123-943E-E69B-40ACFB7BAF9E}"/>
          </ac:spMkLst>
        </pc:spChg>
        <pc:spChg chg="add del mod ord">
          <ac:chgData name="Khunakorn Luyaphan" userId="4b6a97d3-ccb6-4395-9b0a-6b119f0da179" providerId="ADAL" clId="{0A04DE4B-D63F-48A1-B6CF-54C8EF500187}" dt="2025-07-07T10:34:25.862" v="834" actId="478"/>
          <ac:spMkLst>
            <pc:docMk/>
            <pc:sldMk cId="2046792318" sldId="2147482964"/>
            <ac:spMk id="49" creationId="{482B6CB3-C622-4F1F-78B2-E915BA833565}"/>
          </ac:spMkLst>
        </pc:spChg>
        <pc:spChg chg="add del mod">
          <ac:chgData name="Khunakorn Luyaphan" userId="4b6a97d3-ccb6-4395-9b0a-6b119f0da179" providerId="ADAL" clId="{0A04DE4B-D63F-48A1-B6CF-54C8EF500187}" dt="2025-07-07T10:49:33.918" v="1473" actId="478"/>
          <ac:spMkLst>
            <pc:docMk/>
            <pc:sldMk cId="2046792318" sldId="2147482964"/>
            <ac:spMk id="50" creationId="{9F9F7AEA-DC12-DF1F-A847-2BE4975C94AD}"/>
          </ac:spMkLst>
        </pc:spChg>
        <pc:spChg chg="add del mod ord">
          <ac:chgData name="Khunakorn Luyaphan" userId="4b6a97d3-ccb6-4395-9b0a-6b119f0da179" providerId="ADAL" clId="{0A04DE4B-D63F-48A1-B6CF-54C8EF500187}" dt="2025-07-07T10:32:56.678" v="807" actId="478"/>
          <ac:spMkLst>
            <pc:docMk/>
            <pc:sldMk cId="2046792318" sldId="2147482964"/>
            <ac:spMk id="52" creationId="{2959F2F4-0B12-1492-83FF-A29B7134DB82}"/>
          </ac:spMkLst>
        </pc:spChg>
        <pc:spChg chg="add del mod">
          <ac:chgData name="Khunakorn Luyaphan" userId="4b6a97d3-ccb6-4395-9b0a-6b119f0da179" providerId="ADAL" clId="{0A04DE4B-D63F-48A1-B6CF-54C8EF500187}" dt="2025-07-07T10:32:59.412" v="809" actId="478"/>
          <ac:spMkLst>
            <pc:docMk/>
            <pc:sldMk cId="2046792318" sldId="2147482964"/>
            <ac:spMk id="55" creationId="{B4424F25-502E-7420-2698-03E3E13BF4CD}"/>
          </ac:spMkLst>
        </pc:spChg>
        <pc:spChg chg="add mod">
          <ac:chgData name="Khunakorn Luyaphan" userId="4b6a97d3-ccb6-4395-9b0a-6b119f0da179" providerId="ADAL" clId="{0A04DE4B-D63F-48A1-B6CF-54C8EF500187}" dt="2025-07-07T10:46:15.864" v="1386" actId="14100"/>
          <ac:spMkLst>
            <pc:docMk/>
            <pc:sldMk cId="2046792318" sldId="2147482964"/>
            <ac:spMk id="56" creationId="{6EE241A6-8595-4C66-13D5-03D7EB392B3C}"/>
          </ac:spMkLst>
        </pc:spChg>
        <pc:spChg chg="add mod">
          <ac:chgData name="Khunakorn Luyaphan" userId="4b6a97d3-ccb6-4395-9b0a-6b119f0da179" providerId="ADAL" clId="{0A04DE4B-D63F-48A1-B6CF-54C8EF500187}" dt="2025-07-07T10:46:23.768" v="1389" actId="1076"/>
          <ac:spMkLst>
            <pc:docMk/>
            <pc:sldMk cId="2046792318" sldId="2147482964"/>
            <ac:spMk id="57" creationId="{D27FD86B-9D92-30B2-07F4-0F7D50E88963}"/>
          </ac:spMkLst>
        </pc:spChg>
        <pc:spChg chg="add del mod">
          <ac:chgData name="Khunakorn Luyaphan" userId="4b6a97d3-ccb6-4395-9b0a-6b119f0da179" providerId="ADAL" clId="{0A04DE4B-D63F-48A1-B6CF-54C8EF500187}" dt="2025-07-07T10:57:37.490" v="1610" actId="478"/>
          <ac:spMkLst>
            <pc:docMk/>
            <pc:sldMk cId="2046792318" sldId="2147482964"/>
            <ac:spMk id="60" creationId="{946FF163-DC9F-56DF-9D40-D6AD728C5894}"/>
          </ac:spMkLst>
        </pc:spChg>
        <pc:spChg chg="add mod">
          <ac:chgData name="Khunakorn Luyaphan" userId="4b6a97d3-ccb6-4395-9b0a-6b119f0da179" providerId="ADAL" clId="{0A04DE4B-D63F-48A1-B6CF-54C8EF500187}" dt="2025-07-07T10:37:14.744" v="916" actId="1076"/>
          <ac:spMkLst>
            <pc:docMk/>
            <pc:sldMk cId="2046792318" sldId="2147482964"/>
            <ac:spMk id="61" creationId="{20ED911C-86D7-BEEE-ECA3-748A041C4377}"/>
          </ac:spMkLst>
        </pc:spChg>
        <pc:spChg chg="add mod">
          <ac:chgData name="Khunakorn Luyaphan" userId="4b6a97d3-ccb6-4395-9b0a-6b119f0da179" providerId="ADAL" clId="{0A04DE4B-D63F-48A1-B6CF-54C8EF500187}" dt="2025-07-07T10:41:16.209" v="1044" actId="1076"/>
          <ac:spMkLst>
            <pc:docMk/>
            <pc:sldMk cId="2046792318" sldId="2147482964"/>
            <ac:spMk id="62" creationId="{4FFF031C-8B3F-E1C8-2260-B3552BE8DA99}"/>
          </ac:spMkLst>
        </pc:spChg>
        <pc:spChg chg="add del mod">
          <ac:chgData name="Khunakorn Luyaphan" userId="4b6a97d3-ccb6-4395-9b0a-6b119f0da179" providerId="ADAL" clId="{0A04DE4B-D63F-48A1-B6CF-54C8EF500187}" dt="2025-07-07T10:45:35.238" v="1373" actId="478"/>
          <ac:spMkLst>
            <pc:docMk/>
            <pc:sldMk cId="2046792318" sldId="2147482964"/>
            <ac:spMk id="63" creationId="{84135F72-F6F1-3BD0-9ACB-27F51EAB0CA8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64" creationId="{590E0607-B58E-E190-DF92-2CBDA72BCEAC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65" creationId="{047F3F90-86E0-A18B-064B-70FA34EB9173}"/>
          </ac:spMkLst>
        </pc:spChg>
        <pc:spChg chg="add mod">
          <ac:chgData name="Khunakorn Luyaphan" userId="4b6a97d3-ccb6-4395-9b0a-6b119f0da179" providerId="ADAL" clId="{0A04DE4B-D63F-48A1-B6CF-54C8EF500187}" dt="2025-07-07T10:48:40.771" v="1457" actId="1076"/>
          <ac:spMkLst>
            <pc:docMk/>
            <pc:sldMk cId="2046792318" sldId="2147482964"/>
            <ac:spMk id="66" creationId="{0827FFF1-C167-8154-D29D-B3E854573FAE}"/>
          </ac:spMkLst>
        </pc:spChg>
        <pc:spChg chg="add mod">
          <ac:chgData name="Khunakorn Luyaphan" userId="4b6a97d3-ccb6-4395-9b0a-6b119f0da179" providerId="ADAL" clId="{0A04DE4B-D63F-48A1-B6CF-54C8EF500187}" dt="2025-07-07T10:50:26.379" v="1495" actId="6549"/>
          <ac:spMkLst>
            <pc:docMk/>
            <pc:sldMk cId="2046792318" sldId="2147482964"/>
            <ac:spMk id="67" creationId="{99A0A9FB-BEA9-3FBE-FAEF-5EAA5BCCEA5C}"/>
          </ac:spMkLst>
        </pc:spChg>
        <pc:spChg chg="add del mod ord">
          <ac:chgData name="Khunakorn Luyaphan" userId="4b6a97d3-ccb6-4395-9b0a-6b119f0da179" providerId="ADAL" clId="{0A04DE4B-D63F-48A1-B6CF-54C8EF500187}" dt="2025-07-07T10:57:36.258" v="1608" actId="478"/>
          <ac:spMkLst>
            <pc:docMk/>
            <pc:sldMk cId="2046792318" sldId="2147482964"/>
            <ac:spMk id="68" creationId="{ECA3784C-5014-6400-816B-EC3E66AE5A37}"/>
          </ac:spMkLst>
        </pc:spChg>
        <pc:spChg chg="del">
          <ac:chgData name="Khunakorn Luyaphan" userId="4b6a97d3-ccb6-4395-9b0a-6b119f0da179" providerId="ADAL" clId="{0A04DE4B-D63F-48A1-B6CF-54C8EF500187}" dt="2025-07-07T10:03:37.087" v="156" actId="478"/>
          <ac:spMkLst>
            <pc:docMk/>
            <pc:sldMk cId="2046792318" sldId="2147482964"/>
            <ac:spMk id="70" creationId="{F44E1BBC-82BC-B38B-F3CE-A2912038369A}"/>
          </ac:spMkLst>
        </pc:spChg>
        <pc:spChg chg="add del mod">
          <ac:chgData name="Khunakorn Luyaphan" userId="4b6a97d3-ccb6-4395-9b0a-6b119f0da179" providerId="ADAL" clId="{0A04DE4B-D63F-48A1-B6CF-54C8EF500187}" dt="2025-07-07T10:46:50.151" v="1399" actId="478"/>
          <ac:spMkLst>
            <pc:docMk/>
            <pc:sldMk cId="2046792318" sldId="2147482964"/>
            <ac:spMk id="71" creationId="{FCFF0A4F-E4CE-3145-0B73-A44FFC36DCEC}"/>
          </ac:spMkLst>
        </pc:spChg>
        <pc:spChg chg="add mod">
          <ac:chgData name="Khunakorn Luyaphan" userId="4b6a97d3-ccb6-4395-9b0a-6b119f0da179" providerId="ADAL" clId="{0A04DE4B-D63F-48A1-B6CF-54C8EF500187}" dt="2025-07-07T10:47:52.512" v="1425" actId="1076"/>
          <ac:spMkLst>
            <pc:docMk/>
            <pc:sldMk cId="2046792318" sldId="2147482964"/>
            <ac:spMk id="74" creationId="{8C90FD94-F0F4-03B5-F16C-57AA7293B887}"/>
          </ac:spMkLst>
        </pc:spChg>
        <pc:spChg chg="add mod">
          <ac:chgData name="Khunakorn Luyaphan" userId="4b6a97d3-ccb6-4395-9b0a-6b119f0da179" providerId="ADAL" clId="{0A04DE4B-D63F-48A1-B6CF-54C8EF500187}" dt="2025-07-07T10:47:54.464" v="1426" actId="1076"/>
          <ac:spMkLst>
            <pc:docMk/>
            <pc:sldMk cId="2046792318" sldId="2147482964"/>
            <ac:spMk id="75" creationId="{F9B22EDD-E59A-0017-C208-6912357820E4}"/>
          </ac:spMkLst>
        </pc:spChg>
        <pc:spChg chg="add mod">
          <ac:chgData name="Khunakorn Luyaphan" userId="4b6a97d3-ccb6-4395-9b0a-6b119f0da179" providerId="ADAL" clId="{0A04DE4B-D63F-48A1-B6CF-54C8EF500187}" dt="2025-07-07T10:49:00.407" v="1464" actId="1076"/>
          <ac:spMkLst>
            <pc:docMk/>
            <pc:sldMk cId="2046792318" sldId="2147482964"/>
            <ac:spMk id="76" creationId="{94541149-2DE4-EDF5-4BCD-66CD2A85E4A3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77" creationId="{861EC093-14C2-6821-54D8-D31901FB99B0}"/>
          </ac:spMkLst>
        </pc:spChg>
        <pc:spChg chg="add mod">
          <ac:chgData name="Khunakorn Luyaphan" userId="4b6a97d3-ccb6-4395-9b0a-6b119f0da179" providerId="ADAL" clId="{0A04DE4B-D63F-48A1-B6CF-54C8EF500187}" dt="2025-07-07T10:49:30.580" v="1468" actId="1076"/>
          <ac:spMkLst>
            <pc:docMk/>
            <pc:sldMk cId="2046792318" sldId="2147482964"/>
            <ac:spMk id="78" creationId="{6743654E-21F9-EED8-B837-3B07C228F21F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81" creationId="{75AFD9BB-CF5B-A625-49BD-1067B3FAF74C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82" creationId="{B187B4BF-2DCB-9162-894D-D86ED13BA8F2}"/>
          </ac:spMkLst>
        </pc:spChg>
        <pc:spChg chg="add mod">
          <ac:chgData name="Khunakorn Luyaphan" userId="4b6a97d3-ccb6-4395-9b0a-6b119f0da179" providerId="ADAL" clId="{0A04DE4B-D63F-48A1-B6CF-54C8EF500187}" dt="2025-07-07T10:49:49.626" v="1475" actId="1076"/>
          <ac:spMkLst>
            <pc:docMk/>
            <pc:sldMk cId="2046792318" sldId="2147482964"/>
            <ac:spMk id="84" creationId="{636CAFF1-3CF8-0688-B074-A282189486B0}"/>
          </ac:spMkLst>
        </pc:spChg>
        <pc:spChg chg="add mod">
          <ac:chgData name="Khunakorn Luyaphan" userId="4b6a97d3-ccb6-4395-9b0a-6b119f0da179" providerId="ADAL" clId="{0A04DE4B-D63F-48A1-B6CF-54C8EF500187}" dt="2025-07-07T10:49:49.626" v="1475" actId="1076"/>
          <ac:spMkLst>
            <pc:docMk/>
            <pc:sldMk cId="2046792318" sldId="2147482964"/>
            <ac:spMk id="85" creationId="{F86B2AD7-A7DE-3886-BCAF-4ED98DA8574A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87" creationId="{540EEE5E-CCBF-00C7-9DA5-143233B8E5C7}"/>
          </ac:spMkLst>
        </pc:spChg>
        <pc:spChg chg="add mod">
          <ac:chgData name="Khunakorn Luyaphan" userId="4b6a97d3-ccb6-4395-9b0a-6b119f0da179" providerId="ADAL" clId="{0A04DE4B-D63F-48A1-B6CF-54C8EF500187}" dt="2025-07-07T10:49:49.626" v="1475" actId="1076"/>
          <ac:spMkLst>
            <pc:docMk/>
            <pc:sldMk cId="2046792318" sldId="2147482964"/>
            <ac:spMk id="88" creationId="{01C7A524-2A6F-18C6-FEF4-10C02234F2F5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89" creationId="{CD5343F2-4429-5CA6-3F61-0144BFA0DC36}"/>
          </ac:spMkLst>
        </pc:spChg>
        <pc:spChg chg="add del mod">
          <ac:chgData name="Khunakorn Luyaphan" userId="4b6a97d3-ccb6-4395-9b0a-6b119f0da179" providerId="ADAL" clId="{0A04DE4B-D63F-48A1-B6CF-54C8EF500187}" dt="2025-07-07T10:57:35.454" v="1607" actId="478"/>
          <ac:spMkLst>
            <pc:docMk/>
            <pc:sldMk cId="2046792318" sldId="2147482964"/>
            <ac:spMk id="90" creationId="{70440473-1B37-AE02-4734-7789CFEC55BC}"/>
          </ac:spMkLst>
        </pc:spChg>
        <pc:picChg chg="del">
          <ac:chgData name="Khunakorn Luyaphan" userId="4b6a97d3-ccb6-4395-9b0a-6b119f0da179" providerId="ADAL" clId="{0A04DE4B-D63F-48A1-B6CF-54C8EF500187}" dt="2025-07-07T10:02:27.004" v="127" actId="478"/>
          <ac:picMkLst>
            <pc:docMk/>
            <pc:sldMk cId="2046792318" sldId="2147482964"/>
            <ac:picMk id="4" creationId="{112FA131-6E2F-D65A-7CFC-BC92529EC2A7}"/>
          </ac:picMkLst>
        </pc:picChg>
        <pc:picChg chg="add del mod">
          <ac:chgData name="Khunakorn Luyaphan" userId="4b6a97d3-ccb6-4395-9b0a-6b119f0da179" providerId="ADAL" clId="{0A04DE4B-D63F-48A1-B6CF-54C8EF500187}" dt="2025-07-07T10:02:25.075" v="126" actId="478"/>
          <ac:picMkLst>
            <pc:docMk/>
            <pc:sldMk cId="2046792318" sldId="2147482964"/>
            <ac:picMk id="6" creationId="{DEA0A505-B285-3047-6B01-C2EE1D362D1A}"/>
          </ac:picMkLst>
        </pc:picChg>
        <pc:picChg chg="add mod">
          <ac:chgData name="Khunakorn Luyaphan" userId="4b6a97d3-ccb6-4395-9b0a-6b119f0da179" providerId="ADAL" clId="{0A04DE4B-D63F-48A1-B6CF-54C8EF500187}" dt="2025-07-07T10:03:31.535" v="153" actId="1076"/>
          <ac:picMkLst>
            <pc:docMk/>
            <pc:sldMk cId="2046792318" sldId="2147482964"/>
            <ac:picMk id="9" creationId="{9F5D6A1F-95F6-0BB8-6162-BDC92D12DC5B}"/>
          </ac:picMkLst>
        </pc:picChg>
        <pc:picChg chg="del">
          <ac:chgData name="Khunakorn Luyaphan" userId="4b6a97d3-ccb6-4395-9b0a-6b119f0da179" providerId="ADAL" clId="{0A04DE4B-D63F-48A1-B6CF-54C8EF500187}" dt="2025-07-07T10:14:56.642" v="530" actId="478"/>
          <ac:picMkLst>
            <pc:docMk/>
            <pc:sldMk cId="2046792318" sldId="2147482964"/>
            <ac:picMk id="12" creationId="{09293A36-762D-86B5-E3DD-F989BDE39769}"/>
          </ac:picMkLst>
        </pc:picChg>
        <pc:picChg chg="add mod">
          <ac:chgData name="Khunakorn Luyaphan" userId="4b6a97d3-ccb6-4395-9b0a-6b119f0da179" providerId="ADAL" clId="{0A04DE4B-D63F-48A1-B6CF-54C8EF500187}" dt="2025-07-07T10:46:21.239" v="1388" actId="1076"/>
          <ac:picMkLst>
            <pc:docMk/>
            <pc:sldMk cId="2046792318" sldId="2147482964"/>
            <ac:picMk id="23" creationId="{7A91E2B9-D156-33E7-E31B-D84255033EB8}"/>
          </ac:picMkLst>
        </pc:picChg>
        <pc:picChg chg="add del mod">
          <ac:chgData name="Khunakorn Luyaphan" userId="4b6a97d3-ccb6-4395-9b0a-6b119f0da179" providerId="ADAL" clId="{0A04DE4B-D63F-48A1-B6CF-54C8EF500187}" dt="2025-07-07T10:09:23.645" v="412" actId="478"/>
          <ac:picMkLst>
            <pc:docMk/>
            <pc:sldMk cId="2046792318" sldId="2147482964"/>
            <ac:picMk id="27" creationId="{5C4C5E59-1247-AB0C-EE0E-8015EFF933DC}"/>
          </ac:picMkLst>
        </pc:picChg>
        <pc:picChg chg="add del mod">
          <ac:chgData name="Khunakorn Luyaphan" userId="4b6a97d3-ccb6-4395-9b0a-6b119f0da179" providerId="ADAL" clId="{0A04DE4B-D63F-48A1-B6CF-54C8EF500187}" dt="2025-07-07T10:24:34.368" v="758" actId="478"/>
          <ac:picMkLst>
            <pc:docMk/>
            <pc:sldMk cId="2046792318" sldId="2147482964"/>
            <ac:picMk id="28" creationId="{D96B8A82-5C3B-A289-0C6D-80692D3E1668}"/>
          </ac:picMkLst>
        </pc:picChg>
        <pc:picChg chg="add del mod">
          <ac:chgData name="Khunakorn Luyaphan" userId="4b6a97d3-ccb6-4395-9b0a-6b119f0da179" providerId="ADAL" clId="{0A04DE4B-D63F-48A1-B6CF-54C8EF500187}" dt="2025-07-07T10:18:22.600" v="618" actId="478"/>
          <ac:picMkLst>
            <pc:docMk/>
            <pc:sldMk cId="2046792318" sldId="2147482964"/>
            <ac:picMk id="38" creationId="{6F56E707-C2F5-5BF9-390C-AB74CFEFB95C}"/>
          </ac:picMkLst>
        </pc:picChg>
        <pc:picChg chg="add del mod">
          <ac:chgData name="Khunakorn Luyaphan" userId="4b6a97d3-ccb6-4395-9b0a-6b119f0da179" providerId="ADAL" clId="{0A04DE4B-D63F-48A1-B6CF-54C8EF500187}" dt="2025-07-07T10:34:24.738" v="833" actId="478"/>
          <ac:picMkLst>
            <pc:docMk/>
            <pc:sldMk cId="2046792318" sldId="2147482964"/>
            <ac:picMk id="40" creationId="{F7C8ACB1-281A-6888-9664-22A6579E95C5}"/>
          </ac:picMkLst>
        </pc:picChg>
        <pc:picChg chg="add del mod">
          <ac:chgData name="Khunakorn Luyaphan" userId="4b6a97d3-ccb6-4395-9b0a-6b119f0da179" providerId="ADAL" clId="{0A04DE4B-D63F-48A1-B6CF-54C8EF500187}" dt="2025-07-07T10:20:32.165" v="651" actId="478"/>
          <ac:picMkLst>
            <pc:docMk/>
            <pc:sldMk cId="2046792318" sldId="2147482964"/>
            <ac:picMk id="41" creationId="{DAC69FD5-8796-B69D-24FE-CD65F913C179}"/>
          </ac:picMkLst>
        </pc:picChg>
        <pc:picChg chg="add del mod">
          <ac:chgData name="Khunakorn Luyaphan" userId="4b6a97d3-ccb6-4395-9b0a-6b119f0da179" providerId="ADAL" clId="{0A04DE4B-D63F-48A1-B6CF-54C8EF500187}" dt="2025-07-07T10:20:31.725" v="650" actId="478"/>
          <ac:picMkLst>
            <pc:docMk/>
            <pc:sldMk cId="2046792318" sldId="2147482964"/>
            <ac:picMk id="42" creationId="{66D2279B-C78D-3126-1574-90458C287425}"/>
          </ac:picMkLst>
        </pc:picChg>
        <pc:picChg chg="add mod">
          <ac:chgData name="Khunakorn Luyaphan" userId="4b6a97d3-ccb6-4395-9b0a-6b119f0da179" providerId="ADAL" clId="{0A04DE4B-D63F-48A1-B6CF-54C8EF500187}" dt="2025-07-07T10:47:56.094" v="1427" actId="1076"/>
          <ac:picMkLst>
            <pc:docMk/>
            <pc:sldMk cId="2046792318" sldId="2147482964"/>
            <ac:picMk id="44" creationId="{7E932EDB-6404-1B23-EC8D-E61D65AC2F10}"/>
          </ac:picMkLst>
        </pc:picChg>
        <pc:picChg chg="add del mod">
          <ac:chgData name="Khunakorn Luyaphan" userId="4b6a97d3-ccb6-4395-9b0a-6b119f0da179" providerId="ADAL" clId="{0A04DE4B-D63F-48A1-B6CF-54C8EF500187}" dt="2025-07-07T10:33:18.793" v="814" actId="478"/>
          <ac:picMkLst>
            <pc:docMk/>
            <pc:sldMk cId="2046792318" sldId="2147482964"/>
            <ac:picMk id="51" creationId="{AC8075E9-B9DB-7879-A30A-080C82C29C5D}"/>
          </ac:picMkLst>
        </pc:picChg>
        <pc:picChg chg="add del mod">
          <ac:chgData name="Khunakorn Luyaphan" userId="4b6a97d3-ccb6-4395-9b0a-6b119f0da179" providerId="ADAL" clId="{0A04DE4B-D63F-48A1-B6CF-54C8EF500187}" dt="2025-07-07T10:32:57.877" v="808" actId="478"/>
          <ac:picMkLst>
            <pc:docMk/>
            <pc:sldMk cId="2046792318" sldId="2147482964"/>
            <ac:picMk id="53" creationId="{D2BF9C36-877C-1F3E-0E69-65E9FA7CE09B}"/>
          </ac:picMkLst>
        </pc:picChg>
        <pc:picChg chg="add del mod">
          <ac:chgData name="Khunakorn Luyaphan" userId="4b6a97d3-ccb6-4395-9b0a-6b119f0da179" providerId="ADAL" clId="{0A04DE4B-D63F-48A1-B6CF-54C8EF500187}" dt="2025-07-07T10:32:57.877" v="808" actId="478"/>
          <ac:picMkLst>
            <pc:docMk/>
            <pc:sldMk cId="2046792318" sldId="2147482964"/>
            <ac:picMk id="54" creationId="{E300B62A-DD12-0877-3D16-B7CB756A0F17}"/>
          </ac:picMkLst>
        </pc:picChg>
        <pc:picChg chg="add mod">
          <ac:chgData name="Khunakorn Luyaphan" userId="4b6a97d3-ccb6-4395-9b0a-6b119f0da179" providerId="ADAL" clId="{0A04DE4B-D63F-48A1-B6CF-54C8EF500187}" dt="2025-07-07T10:47:10.271" v="1409" actId="1076"/>
          <ac:picMkLst>
            <pc:docMk/>
            <pc:sldMk cId="2046792318" sldId="2147482964"/>
            <ac:picMk id="59" creationId="{8ADDF4BF-244C-6218-AA5C-798A8CBF99D8}"/>
          </ac:picMkLst>
        </pc:picChg>
        <pc:picChg chg="add mod">
          <ac:chgData name="Khunakorn Luyaphan" userId="4b6a97d3-ccb6-4395-9b0a-6b119f0da179" providerId="ADAL" clId="{0A04DE4B-D63F-48A1-B6CF-54C8EF500187}" dt="2025-07-07T10:48:54.964" v="1461" actId="1076"/>
          <ac:picMkLst>
            <pc:docMk/>
            <pc:sldMk cId="2046792318" sldId="2147482964"/>
            <ac:picMk id="69" creationId="{80F3BDD7-0D74-8B3B-43B5-F22F4698F2D2}"/>
          </ac:picMkLst>
        </pc:picChg>
        <pc:picChg chg="add mod">
          <ac:chgData name="Khunakorn Luyaphan" userId="4b6a97d3-ccb6-4395-9b0a-6b119f0da179" providerId="ADAL" clId="{0A04DE4B-D63F-48A1-B6CF-54C8EF500187}" dt="2025-07-07T10:49:24.280" v="1465" actId="1076"/>
          <ac:picMkLst>
            <pc:docMk/>
            <pc:sldMk cId="2046792318" sldId="2147482964"/>
            <ac:picMk id="72" creationId="{B6362F71-E202-AFC7-794B-1F9379BD3EE2}"/>
          </ac:picMkLst>
        </pc:picChg>
        <pc:picChg chg="add mod">
          <ac:chgData name="Khunakorn Luyaphan" userId="4b6a97d3-ccb6-4395-9b0a-6b119f0da179" providerId="ADAL" clId="{0A04DE4B-D63F-48A1-B6CF-54C8EF500187}" dt="2025-07-07T10:49:25.949" v="1466" actId="1076"/>
          <ac:picMkLst>
            <pc:docMk/>
            <pc:sldMk cId="2046792318" sldId="2147482964"/>
            <ac:picMk id="73" creationId="{55DE703D-9208-E816-942F-3E665A31AD1D}"/>
          </ac:picMkLst>
        </pc:picChg>
        <pc:picChg chg="add mod">
          <ac:chgData name="Khunakorn Luyaphan" userId="4b6a97d3-ccb6-4395-9b0a-6b119f0da179" providerId="ADAL" clId="{0A04DE4B-D63F-48A1-B6CF-54C8EF500187}" dt="2025-07-07T10:49:49.626" v="1475" actId="1076"/>
          <ac:picMkLst>
            <pc:docMk/>
            <pc:sldMk cId="2046792318" sldId="2147482964"/>
            <ac:picMk id="79" creationId="{C8842CE0-2D3B-2EE3-405B-2A1E5D393BBD}"/>
          </ac:picMkLst>
        </pc:picChg>
        <pc:picChg chg="add mod">
          <ac:chgData name="Khunakorn Luyaphan" userId="4b6a97d3-ccb6-4395-9b0a-6b119f0da179" providerId="ADAL" clId="{0A04DE4B-D63F-48A1-B6CF-54C8EF500187}" dt="2025-07-07T10:49:49.626" v="1475" actId="1076"/>
          <ac:picMkLst>
            <pc:docMk/>
            <pc:sldMk cId="2046792318" sldId="2147482964"/>
            <ac:picMk id="80" creationId="{04B6F5E5-B140-13FA-7C80-C1E37D060E9F}"/>
          </ac:picMkLst>
        </pc:picChg>
        <pc:picChg chg="mod">
          <ac:chgData name="Khunakorn Luyaphan" userId="4b6a97d3-ccb6-4395-9b0a-6b119f0da179" providerId="ADAL" clId="{0A04DE4B-D63F-48A1-B6CF-54C8EF500187}" dt="2025-07-07T10:36:14.312" v="862" actId="1076"/>
          <ac:picMkLst>
            <pc:docMk/>
            <pc:sldMk cId="2046792318" sldId="2147482964"/>
            <ac:picMk id="1026" creationId="{A07EA6F0-7B77-D60D-57F9-E0E705E4D9FB}"/>
          </ac:picMkLst>
        </pc:picChg>
        <pc:picChg chg="add mod">
          <ac:chgData name="Khunakorn Luyaphan" userId="4b6a97d3-ccb6-4395-9b0a-6b119f0da179" providerId="ADAL" clId="{0A04DE4B-D63F-48A1-B6CF-54C8EF500187}" dt="2025-07-07T10:40:17.470" v="998" actId="1076"/>
          <ac:picMkLst>
            <pc:docMk/>
            <pc:sldMk cId="2046792318" sldId="2147482964"/>
            <ac:picMk id="6146" creationId="{D5151A7F-868B-2181-71C1-B2C3E55A57A8}"/>
          </ac:picMkLst>
        </pc:picChg>
        <pc:picChg chg="add mod">
          <ac:chgData name="Khunakorn Luyaphan" userId="4b6a97d3-ccb6-4395-9b0a-6b119f0da179" providerId="ADAL" clId="{0A04DE4B-D63F-48A1-B6CF-54C8EF500187}" dt="2025-07-07T10:40:28.247" v="1004" actId="1076"/>
          <ac:picMkLst>
            <pc:docMk/>
            <pc:sldMk cId="2046792318" sldId="2147482964"/>
            <ac:picMk id="6148" creationId="{3B9D2D2D-3978-8AFE-98EF-995631FB3683}"/>
          </ac:picMkLst>
        </pc:picChg>
        <pc:picChg chg="add mod">
          <ac:chgData name="Khunakorn Luyaphan" userId="4b6a97d3-ccb6-4395-9b0a-6b119f0da179" providerId="ADAL" clId="{0A04DE4B-D63F-48A1-B6CF-54C8EF500187}" dt="2025-07-07T10:39:22.032" v="983" actId="1076"/>
          <ac:picMkLst>
            <pc:docMk/>
            <pc:sldMk cId="2046792318" sldId="2147482964"/>
            <ac:picMk id="6150" creationId="{FECC3B20-9FC9-1AF2-EF46-6DCAEDE761D3}"/>
          </ac:picMkLst>
        </pc:picChg>
      </pc:sldChg>
      <pc:sldChg chg="addSp modSp add del modAnim">
        <pc:chgData name="Khunakorn Luyaphan" userId="4b6a97d3-ccb6-4395-9b0a-6b119f0da179" providerId="ADAL" clId="{0A04DE4B-D63F-48A1-B6CF-54C8EF500187}" dt="2025-07-07T10:14:59.836" v="533" actId="47"/>
        <pc:sldMkLst>
          <pc:docMk/>
          <pc:sldMk cId="1478165277" sldId="2147482965"/>
        </pc:sldMkLst>
        <pc:spChg chg="add mod">
          <ac:chgData name="Khunakorn Luyaphan" userId="4b6a97d3-ccb6-4395-9b0a-6b119f0da179" providerId="ADAL" clId="{0A04DE4B-D63F-48A1-B6CF-54C8EF500187}" dt="2025-07-07T10:03:46.553" v="158"/>
          <ac:spMkLst>
            <pc:docMk/>
            <pc:sldMk cId="1478165277" sldId="2147482965"/>
            <ac:spMk id="4" creationId="{2879902A-AF4E-50C7-B1C1-415B0DACB4D5}"/>
          </ac:spMkLst>
        </pc:spChg>
      </pc:sldChg>
      <pc:sldChg chg="add del">
        <pc:chgData name="Khunakorn Luyaphan" userId="4b6a97d3-ccb6-4395-9b0a-6b119f0da179" providerId="ADAL" clId="{0A04DE4B-D63F-48A1-B6CF-54C8EF500187}" dt="2025-07-07T10:14:58.977" v="532" actId="47"/>
        <pc:sldMkLst>
          <pc:docMk/>
          <pc:sldMk cId="3311677481" sldId="2147482966"/>
        </pc:sldMkLst>
      </pc:sldChg>
      <pc:sldChg chg="delSp modSp add del mod delAnim">
        <pc:chgData name="Khunakorn Luyaphan" userId="4b6a97d3-ccb6-4395-9b0a-6b119f0da179" providerId="ADAL" clId="{0A04DE4B-D63F-48A1-B6CF-54C8EF500187}" dt="2025-07-07T10:14:58.731" v="531" actId="47"/>
        <pc:sldMkLst>
          <pc:docMk/>
          <pc:sldMk cId="227772561" sldId="2147482967"/>
        </pc:sldMkLst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5" creationId="{CA92975D-AD00-D017-94CA-2DBED64B59C8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8" creationId="{0844CDA0-DAC4-BCE8-5DC9-6114B8768B98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0" creationId="{BFEEFDA4-EE17-0C68-98B5-836A0D354569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1" creationId="{E3D730BA-7D72-A4E0-98A0-6BCCA5D6F102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3" creationId="{B3276FC5-A249-D194-B9C4-89C3A61CFD4A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4" creationId="{D089FE08-6C94-0009-24A6-0F6D09FB8920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5" creationId="{19B5B970-6460-4E08-DFB6-0F3D8140BECE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6" creationId="{D030D582-FA6B-EB06-C392-E01F4FCDD835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17" creationId="{6B311291-60CF-AA08-E002-858510C29C18}"/>
          </ac:spMkLst>
        </pc:spChg>
        <pc:spChg chg="del">
          <ac:chgData name="Khunakorn Luyaphan" userId="4b6a97d3-ccb6-4395-9b0a-6b119f0da179" providerId="ADAL" clId="{0A04DE4B-D63F-48A1-B6CF-54C8EF500187}" dt="2025-07-07T10:06:37.647" v="303" actId="478"/>
          <ac:spMkLst>
            <pc:docMk/>
            <pc:sldMk cId="227772561" sldId="2147482967"/>
            <ac:spMk id="19" creationId="{B0F7B9DE-BC0B-2F8E-7670-6254D6287CAB}"/>
          </ac:spMkLst>
        </pc:spChg>
        <pc:spChg chg="del">
          <ac:chgData name="Khunakorn Luyaphan" userId="4b6a97d3-ccb6-4395-9b0a-6b119f0da179" providerId="ADAL" clId="{0A04DE4B-D63F-48A1-B6CF-54C8EF500187}" dt="2025-07-07T10:06:37.647" v="303" actId="478"/>
          <ac:spMkLst>
            <pc:docMk/>
            <pc:sldMk cId="227772561" sldId="2147482967"/>
            <ac:spMk id="20" creationId="{518F27CF-AF92-813D-D07E-B71F278CAD10}"/>
          </ac:spMkLst>
        </pc:spChg>
        <pc:spChg chg="mod">
          <ac:chgData name="Khunakorn Luyaphan" userId="4b6a97d3-ccb6-4395-9b0a-6b119f0da179" providerId="ADAL" clId="{0A04DE4B-D63F-48A1-B6CF-54C8EF500187}" dt="2025-07-07T10:06:41.874" v="304" actId="1076"/>
          <ac:spMkLst>
            <pc:docMk/>
            <pc:sldMk cId="227772561" sldId="2147482967"/>
            <ac:spMk id="25" creationId="{EA36E71E-4E04-9DF8-DB2E-2F3077D5051C}"/>
          </ac:spMkLst>
        </pc:spChg>
      </pc:sldChg>
      <pc:sldChg chg="addSp delSp modSp add del mod modTransition delAnim">
        <pc:chgData name="Khunakorn Luyaphan" userId="4b6a97d3-ccb6-4395-9b0a-6b119f0da179" providerId="ADAL" clId="{0A04DE4B-D63F-48A1-B6CF-54C8EF500187}" dt="2025-07-07T10:57:29.627" v="1605" actId="47"/>
        <pc:sldMkLst>
          <pc:docMk/>
          <pc:sldMk cId="2843789636" sldId="2147482968"/>
        </pc:sldMkLst>
        <pc:spChg chg="add del mod">
          <ac:chgData name="Khunakorn Luyaphan" userId="4b6a97d3-ccb6-4395-9b0a-6b119f0da179" providerId="ADAL" clId="{0A04DE4B-D63F-48A1-B6CF-54C8EF500187}" dt="2025-07-07T10:08:12.975" v="367" actId="478"/>
          <ac:spMkLst>
            <pc:docMk/>
            <pc:sldMk cId="2843789636" sldId="2147482968"/>
            <ac:spMk id="4" creationId="{265D3D3C-A6A5-47AC-34F9-7FB4EEF8D133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5" creationId="{4B2450FE-E696-0664-3148-ABCCCCAEE09E}"/>
          </ac:spMkLst>
        </pc:spChg>
        <pc:spChg chg="add del mod">
          <ac:chgData name="Khunakorn Luyaphan" userId="4b6a97d3-ccb6-4395-9b0a-6b119f0da179" providerId="ADAL" clId="{0A04DE4B-D63F-48A1-B6CF-54C8EF500187}" dt="2025-07-07T10:08:11.695" v="366" actId="478"/>
          <ac:spMkLst>
            <pc:docMk/>
            <pc:sldMk cId="2843789636" sldId="2147482968"/>
            <ac:spMk id="6" creationId="{EE3A7024-CB48-A4D0-D3D2-93B224C3146E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10" creationId="{03836720-204A-B7CD-FA6B-76138E92F170}"/>
          </ac:spMkLst>
        </pc:spChg>
        <pc:spChg chg="del mod">
          <ac:chgData name="Khunakorn Luyaphan" userId="4b6a97d3-ccb6-4395-9b0a-6b119f0da179" providerId="ADAL" clId="{0A04DE4B-D63F-48A1-B6CF-54C8EF500187}" dt="2025-07-07T10:45:05.149" v="1318" actId="478"/>
          <ac:spMkLst>
            <pc:docMk/>
            <pc:sldMk cId="2843789636" sldId="2147482968"/>
            <ac:spMk id="11" creationId="{39C41128-E248-AA33-3347-894D2030EEAD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13" creationId="{BA2E128E-1EAE-BAC7-2B49-2E736AE07A76}"/>
          </ac:spMkLst>
        </pc:spChg>
        <pc:spChg chg="del mod">
          <ac:chgData name="Khunakorn Luyaphan" userId="4b6a97d3-ccb6-4395-9b0a-6b119f0da179" providerId="ADAL" clId="{0A04DE4B-D63F-48A1-B6CF-54C8EF500187}" dt="2025-07-07T10:45:05.924" v="1319" actId="478"/>
          <ac:spMkLst>
            <pc:docMk/>
            <pc:sldMk cId="2843789636" sldId="2147482968"/>
            <ac:spMk id="14" creationId="{A0F6D800-FDBD-F7A7-311B-3DAAB9BCC4EC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15" creationId="{1E4AF697-A221-60D8-1DF5-8092E3F5E3A3}"/>
          </ac:spMkLst>
        </pc:spChg>
        <pc:spChg chg="del mod">
          <ac:chgData name="Khunakorn Luyaphan" userId="4b6a97d3-ccb6-4395-9b0a-6b119f0da179" providerId="ADAL" clId="{0A04DE4B-D63F-48A1-B6CF-54C8EF500187}" dt="2025-07-07T10:45:06.400" v="1320" actId="478"/>
          <ac:spMkLst>
            <pc:docMk/>
            <pc:sldMk cId="2843789636" sldId="2147482968"/>
            <ac:spMk id="16" creationId="{F2D3F6DE-03E4-CD2E-FC61-646D6C483BDC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17" creationId="{72452FCF-94B7-2099-3063-962B44040282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18" creationId="{C21C9228-813E-83F5-E654-EA4A6B1B9871}"/>
          </ac:spMkLst>
        </pc:spChg>
        <pc:spChg chg="mod">
          <ac:chgData name="Khunakorn Luyaphan" userId="4b6a97d3-ccb6-4395-9b0a-6b119f0da179" providerId="ADAL" clId="{0A04DE4B-D63F-48A1-B6CF-54C8EF500187}" dt="2025-07-07T10:08:56.691" v="389" actId="1076"/>
          <ac:spMkLst>
            <pc:docMk/>
            <pc:sldMk cId="2843789636" sldId="2147482968"/>
            <ac:spMk id="25" creationId="{D9427393-8ADD-3E15-E87C-7D5C6505E96F}"/>
          </ac:spMkLst>
        </pc:spChg>
        <pc:picChg chg="add del mod">
          <ac:chgData name="Khunakorn Luyaphan" userId="4b6a97d3-ccb6-4395-9b0a-6b119f0da179" providerId="ADAL" clId="{0A04DE4B-D63F-48A1-B6CF-54C8EF500187}" dt="2025-07-07T10:14:48.016" v="528" actId="478"/>
          <ac:picMkLst>
            <pc:docMk/>
            <pc:sldMk cId="2843789636" sldId="2147482968"/>
            <ac:picMk id="12" creationId="{BD9AE1CA-F590-8817-3E0E-E6D40007AEC0}"/>
          </ac:picMkLst>
        </pc:picChg>
        <pc:picChg chg="add mod">
          <ac:chgData name="Khunakorn Luyaphan" userId="4b6a97d3-ccb6-4395-9b0a-6b119f0da179" providerId="ADAL" clId="{0A04DE4B-D63F-48A1-B6CF-54C8EF500187}" dt="2025-07-07T10:45:10.992" v="1321" actId="1076"/>
          <ac:picMkLst>
            <pc:docMk/>
            <pc:sldMk cId="2843789636" sldId="2147482968"/>
            <ac:picMk id="19" creationId="{47C3A425-6040-B8B1-3B07-701501C77770}"/>
          </ac:picMkLst>
        </pc:picChg>
        <pc:picChg chg="add mod">
          <ac:chgData name="Khunakorn Luyaphan" userId="4b6a97d3-ccb6-4395-9b0a-6b119f0da179" providerId="ADAL" clId="{0A04DE4B-D63F-48A1-B6CF-54C8EF500187}" dt="2025-07-07T10:45:10.992" v="1321" actId="1076"/>
          <ac:picMkLst>
            <pc:docMk/>
            <pc:sldMk cId="2843789636" sldId="2147482968"/>
            <ac:picMk id="20" creationId="{36F5D523-4945-CD12-E272-2AE682BB06A7}"/>
          </ac:picMkLst>
        </pc:picChg>
        <pc:picChg chg="add mod">
          <ac:chgData name="Khunakorn Luyaphan" userId="4b6a97d3-ccb6-4395-9b0a-6b119f0da179" providerId="ADAL" clId="{0A04DE4B-D63F-48A1-B6CF-54C8EF500187}" dt="2025-07-07T10:45:10.992" v="1321" actId="1076"/>
          <ac:picMkLst>
            <pc:docMk/>
            <pc:sldMk cId="2843789636" sldId="2147482968"/>
            <ac:picMk id="21" creationId="{F8EFCE9B-7AF4-4D98-CBC0-30574DD74B11}"/>
          </ac:picMkLst>
        </pc:picChg>
      </pc:sldChg>
      <pc:sldChg chg="add del">
        <pc:chgData name="Khunakorn Luyaphan" userId="4b6a97d3-ccb6-4395-9b0a-6b119f0da179" providerId="ADAL" clId="{0A04DE4B-D63F-48A1-B6CF-54C8EF500187}" dt="2025-07-07T10:14:37.373" v="526" actId="47"/>
        <pc:sldMkLst>
          <pc:docMk/>
          <pc:sldMk cId="479615001" sldId="2147482969"/>
        </pc:sldMkLst>
      </pc:sldChg>
      <pc:sldChg chg="delSp add mod delAnim">
        <pc:chgData name="Khunakorn Luyaphan" userId="4b6a97d3-ccb6-4395-9b0a-6b119f0da179" providerId="ADAL" clId="{0A04DE4B-D63F-48A1-B6CF-54C8EF500187}" dt="2025-07-07T10:57:06.977" v="1603" actId="478"/>
        <pc:sldMkLst>
          <pc:docMk/>
          <pc:sldMk cId="1903083453" sldId="2147482969"/>
        </pc:sldMkLst>
        <pc:spChg chg="del">
          <ac:chgData name="Khunakorn Luyaphan" userId="4b6a97d3-ccb6-4395-9b0a-6b119f0da179" providerId="ADAL" clId="{0A04DE4B-D63F-48A1-B6CF-54C8EF500187}" dt="2025-07-07T10:57:06.977" v="1603" actId="478"/>
          <ac:spMkLst>
            <pc:docMk/>
            <pc:sldMk cId="1903083453" sldId="2147482969"/>
            <ac:spMk id="14" creationId="{150EFEE1-CB5E-7DA4-9103-BB577284D2DE}"/>
          </ac:spMkLst>
        </pc:spChg>
      </pc:sldChg>
      <pc:sldChg chg="add del">
        <pc:chgData name="Khunakorn Luyaphan" userId="4b6a97d3-ccb6-4395-9b0a-6b119f0da179" providerId="ADAL" clId="{0A04DE4B-D63F-48A1-B6CF-54C8EF500187}" dt="2025-07-07T10:14:29.800" v="519" actId="47"/>
        <pc:sldMkLst>
          <pc:docMk/>
          <pc:sldMk cId="105352590" sldId="2147482970"/>
        </pc:sldMkLst>
      </pc:sldChg>
      <pc:sldChg chg="add">
        <pc:chgData name="Khunakorn Luyaphan" userId="4b6a97d3-ccb6-4395-9b0a-6b119f0da179" providerId="ADAL" clId="{0A04DE4B-D63F-48A1-B6CF-54C8EF500187}" dt="2025-07-07T10:57:01.263" v="1602"/>
        <pc:sldMkLst>
          <pc:docMk/>
          <pc:sldMk cId="2947160926" sldId="2147482970"/>
        </pc:sldMkLst>
      </pc:sldChg>
      <pc:sldChg chg="delSp modSp add del mod delAnim">
        <pc:chgData name="Khunakorn Luyaphan" userId="4b6a97d3-ccb6-4395-9b0a-6b119f0da179" providerId="ADAL" clId="{0A04DE4B-D63F-48A1-B6CF-54C8EF500187}" dt="2025-07-07T10:14:54.238" v="529" actId="47"/>
        <pc:sldMkLst>
          <pc:docMk/>
          <pc:sldMk cId="4290855043" sldId="2147482970"/>
        </pc:sldMkLst>
        <pc:spChg chg="mod">
          <ac:chgData name="Khunakorn Luyaphan" userId="4b6a97d3-ccb6-4395-9b0a-6b119f0da179" providerId="ADAL" clId="{0A04DE4B-D63F-48A1-B6CF-54C8EF500187}" dt="2025-07-07T10:14:41.578" v="527"/>
          <ac:spMkLst>
            <pc:docMk/>
            <pc:sldMk cId="4290855043" sldId="2147482970"/>
            <ac:spMk id="8" creationId="{59B472A4-F695-5CBF-B1A6-DE6FA4A49CCB}"/>
          </ac:spMkLst>
        </pc:spChg>
        <pc:spChg chg="del mod">
          <ac:chgData name="Khunakorn Luyaphan" userId="4b6a97d3-ccb6-4395-9b0a-6b119f0da179" providerId="ADAL" clId="{0A04DE4B-D63F-48A1-B6CF-54C8EF500187}" dt="2025-07-07T10:14:35.346" v="525" actId="478"/>
          <ac:spMkLst>
            <pc:docMk/>
            <pc:sldMk cId="4290855043" sldId="2147482970"/>
            <ac:spMk id="9" creationId="{E6A77CA5-2455-D4D0-0BBA-BC6B5EAE91EF}"/>
          </ac:spMkLst>
        </pc:spChg>
        <pc:spChg chg="del">
          <ac:chgData name="Khunakorn Luyaphan" userId="4b6a97d3-ccb6-4395-9b0a-6b119f0da179" providerId="ADAL" clId="{0A04DE4B-D63F-48A1-B6CF-54C8EF500187}" dt="2025-07-07T10:14:33.737" v="522" actId="478"/>
          <ac:spMkLst>
            <pc:docMk/>
            <pc:sldMk cId="4290855043" sldId="2147482970"/>
            <ac:spMk id="13" creationId="{CFA9D292-7E14-EDB8-B282-415C6709E66E}"/>
          </ac:spMkLst>
        </pc:spChg>
        <pc:picChg chg="del">
          <ac:chgData name="Khunakorn Luyaphan" userId="4b6a97d3-ccb6-4395-9b0a-6b119f0da179" providerId="ADAL" clId="{0A04DE4B-D63F-48A1-B6CF-54C8EF500187}" dt="2025-07-07T10:14:34.358" v="524" actId="478"/>
          <ac:picMkLst>
            <pc:docMk/>
            <pc:sldMk cId="4290855043" sldId="2147482970"/>
            <ac:picMk id="10" creationId="{D82369D4-E170-9212-727A-994E9C258BCD}"/>
          </ac:picMkLst>
        </pc:picChg>
        <pc:picChg chg="del">
          <ac:chgData name="Khunakorn Luyaphan" userId="4b6a97d3-ccb6-4395-9b0a-6b119f0da179" providerId="ADAL" clId="{0A04DE4B-D63F-48A1-B6CF-54C8EF500187}" dt="2025-07-07T10:14:32.947" v="521" actId="478"/>
          <ac:picMkLst>
            <pc:docMk/>
            <pc:sldMk cId="4290855043" sldId="2147482970"/>
            <ac:picMk id="11" creationId="{A20FF903-B479-D006-88EF-29BA9D03C758}"/>
          </ac:picMkLst>
        </pc:picChg>
      </pc:sldChg>
      <pc:sldChg chg="add">
        <pc:chgData name="Khunakorn Luyaphan" userId="4b6a97d3-ccb6-4395-9b0a-6b119f0da179" providerId="ADAL" clId="{0A04DE4B-D63F-48A1-B6CF-54C8EF500187}" dt="2025-07-07T10:57:14.607" v="1604"/>
        <pc:sldMkLst>
          <pc:docMk/>
          <pc:sldMk cId="313437502" sldId="2147482971"/>
        </pc:sldMkLst>
      </pc:sldChg>
      <pc:sldChg chg="delSp add mod delAnim modAnim">
        <pc:chgData name="Khunakorn Luyaphan" userId="4b6a97d3-ccb6-4395-9b0a-6b119f0da179" providerId="ADAL" clId="{0A04DE4B-D63F-48A1-B6CF-54C8EF500187}" dt="2025-07-07T10:58:00.426" v="1617" actId="478"/>
        <pc:sldMkLst>
          <pc:docMk/>
          <pc:sldMk cId="2024107388" sldId="2147482972"/>
        </pc:sldMkLst>
        <pc:spChg chg="del">
          <ac:chgData name="Khunakorn Luyaphan" userId="4b6a97d3-ccb6-4395-9b0a-6b119f0da179" providerId="ADAL" clId="{0A04DE4B-D63F-48A1-B6CF-54C8EF500187}" dt="2025-07-07T10:57:51.724" v="1614" actId="478"/>
          <ac:spMkLst>
            <pc:docMk/>
            <pc:sldMk cId="2024107388" sldId="2147482972"/>
            <ac:spMk id="33" creationId="{F6D7EA96-3856-01E0-B308-9602B44864FA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56" creationId="{852A37A9-7DDC-9B27-C2B5-5D2B54795240}"/>
          </ac:spMkLst>
        </pc:spChg>
        <pc:spChg chg="del">
          <ac:chgData name="Khunakorn Luyaphan" userId="4b6a97d3-ccb6-4395-9b0a-6b119f0da179" providerId="ADAL" clId="{0A04DE4B-D63F-48A1-B6CF-54C8EF500187}" dt="2025-07-07T10:57:50.431" v="1613" actId="478"/>
          <ac:spMkLst>
            <pc:docMk/>
            <pc:sldMk cId="2024107388" sldId="2147482972"/>
            <ac:spMk id="60" creationId="{C1C98F8D-87DD-AE3F-E738-2E31EA1543B8}"/>
          </ac:spMkLst>
        </pc:spChg>
        <pc:spChg chg="del">
          <ac:chgData name="Khunakorn Luyaphan" userId="4b6a97d3-ccb6-4395-9b0a-6b119f0da179" providerId="ADAL" clId="{0A04DE4B-D63F-48A1-B6CF-54C8EF500187}" dt="2025-07-07T10:57:51.724" v="1614" actId="478"/>
          <ac:spMkLst>
            <pc:docMk/>
            <pc:sldMk cId="2024107388" sldId="2147482972"/>
            <ac:spMk id="61" creationId="{451949FE-E218-1A85-4914-FEABD7E3F8AA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66" creationId="{97CD3086-2E48-5AB3-6443-3C200CE32704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67" creationId="{0B764BC5-C795-E2FB-4928-9FFD3A3ECBD9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68" creationId="{E0D047DF-E16F-96E0-68B3-0B32F3DEE213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75" creationId="{C87FF74C-323E-E20E-528A-24C4563CD835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76" creationId="{BAA0A1D9-7032-495C-A8EC-C094A00DEDFC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78" creationId="{2E702D44-BDCA-B9B6-74C2-AA8901189A63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81" creationId="{2617DAAE-6282-3C88-B37F-D3F552961803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82" creationId="{B94681E3-0958-57F0-1452-BF8FCE326636}"/>
          </ac:spMkLst>
        </pc:spChg>
        <pc:spChg chg="del">
          <ac:chgData name="Khunakorn Luyaphan" userId="4b6a97d3-ccb6-4395-9b0a-6b119f0da179" providerId="ADAL" clId="{0A04DE4B-D63F-48A1-B6CF-54C8EF500187}" dt="2025-07-07T10:57:42.071" v="1612" actId="478"/>
          <ac:spMkLst>
            <pc:docMk/>
            <pc:sldMk cId="2024107388" sldId="2147482972"/>
            <ac:spMk id="88" creationId="{2D59BA27-C733-E51C-8F23-EF1DD5F50CD5}"/>
          </ac:spMkLst>
        </pc:spChg>
        <pc:picChg chg="del">
          <ac:chgData name="Khunakorn Luyaphan" userId="4b6a97d3-ccb6-4395-9b0a-6b119f0da179" providerId="ADAL" clId="{0A04DE4B-D63F-48A1-B6CF-54C8EF500187}" dt="2025-07-07T10:58:00.426" v="1617" actId="478"/>
          <ac:picMkLst>
            <pc:docMk/>
            <pc:sldMk cId="2024107388" sldId="2147482972"/>
            <ac:picMk id="72" creationId="{9D5E6061-4FFA-5692-AC45-FB89B5E38950}"/>
          </ac:picMkLst>
        </pc:picChg>
        <pc:picChg chg="del">
          <ac:chgData name="Khunakorn Luyaphan" userId="4b6a97d3-ccb6-4395-9b0a-6b119f0da179" providerId="ADAL" clId="{0A04DE4B-D63F-48A1-B6CF-54C8EF500187}" dt="2025-07-07T10:57:51.724" v="1614" actId="478"/>
          <ac:picMkLst>
            <pc:docMk/>
            <pc:sldMk cId="2024107388" sldId="2147482972"/>
            <ac:picMk id="73" creationId="{891C5E60-A0E6-28B4-0268-D545E6C8A097}"/>
          </ac:picMkLst>
        </pc:picChg>
        <pc:picChg chg="del">
          <ac:chgData name="Khunakorn Luyaphan" userId="4b6a97d3-ccb6-4395-9b0a-6b119f0da179" providerId="ADAL" clId="{0A04DE4B-D63F-48A1-B6CF-54C8EF500187}" dt="2025-07-07T10:57:52.724" v="1615" actId="478"/>
          <ac:picMkLst>
            <pc:docMk/>
            <pc:sldMk cId="2024107388" sldId="2147482972"/>
            <ac:picMk id="6148" creationId="{1D64176E-6B3F-ACED-E7E6-D6FB6E8E4105}"/>
          </ac:picMkLst>
        </pc:picChg>
      </pc:sldChg>
      <pc:sldChg chg="delSp add mod modAnim">
        <pc:chgData name="Khunakorn Luyaphan" userId="4b6a97d3-ccb6-4395-9b0a-6b119f0da179" providerId="ADAL" clId="{0A04DE4B-D63F-48A1-B6CF-54C8EF500187}" dt="2025-07-07T10:58:11.949" v="1623" actId="478"/>
        <pc:sldMkLst>
          <pc:docMk/>
          <pc:sldMk cId="52897716" sldId="2147482973"/>
        </pc:sldMkLst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56" creationId="{4FB27419-553E-6BDB-EED0-CCA26D7EB290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57" creationId="{6303E40F-CA83-3D26-3B00-8A8F3BE2AFA0}"/>
          </ac:spMkLst>
        </pc:spChg>
        <pc:spChg chg="del">
          <ac:chgData name="Khunakorn Luyaphan" userId="4b6a97d3-ccb6-4395-9b0a-6b119f0da179" providerId="ADAL" clId="{0A04DE4B-D63F-48A1-B6CF-54C8EF500187}" dt="2025-07-07T10:58:10.221" v="1622" actId="478"/>
          <ac:spMkLst>
            <pc:docMk/>
            <pc:sldMk cId="52897716" sldId="2147482973"/>
            <ac:spMk id="64" creationId="{36419303-F25F-BD69-04F9-936DCEE14E0E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66" creationId="{08CEB50E-93AF-5120-6363-70D02D4492D6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67" creationId="{F0AA47D4-E14C-A5E0-DAAE-D38564C11557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74" creationId="{0058E2FD-79B6-4C50-696F-D7CC6747AF35}"/>
          </ac:spMkLst>
        </pc:spChg>
        <pc:spChg chg="del">
          <ac:chgData name="Khunakorn Luyaphan" userId="4b6a97d3-ccb6-4395-9b0a-6b119f0da179" providerId="ADAL" clId="{0A04DE4B-D63F-48A1-B6CF-54C8EF500187}" dt="2025-07-07T10:58:09.549" v="1621" actId="478"/>
          <ac:spMkLst>
            <pc:docMk/>
            <pc:sldMk cId="52897716" sldId="2147482973"/>
            <ac:spMk id="78" creationId="{E0753CA1-7586-D76F-F3DF-E4D56A01E772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82" creationId="{E906F064-25BC-5DE0-E59F-08CF6683F2F8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85" creationId="{5B41597A-34AE-6ABF-4CC5-94F304B67BAE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87" creationId="{A2F249B0-2B9D-2324-6A16-90FCC598F4E1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89" creationId="{D42A70A7-57F5-C7B5-D1E4-ED59705D59EC}"/>
          </ac:spMkLst>
        </pc:spChg>
        <pc:spChg chg="del">
          <ac:chgData name="Khunakorn Luyaphan" userId="4b6a97d3-ccb6-4395-9b0a-6b119f0da179" providerId="ADAL" clId="{0A04DE4B-D63F-48A1-B6CF-54C8EF500187}" dt="2025-07-07T10:58:08.376" v="1620" actId="478"/>
          <ac:spMkLst>
            <pc:docMk/>
            <pc:sldMk cId="52897716" sldId="2147482973"/>
            <ac:spMk id="90" creationId="{C86C7711-473A-66AF-CD18-5396E5CF69BE}"/>
          </ac:spMkLst>
        </pc:spChg>
        <pc:picChg chg="del">
          <ac:chgData name="Khunakorn Luyaphan" userId="4b6a97d3-ccb6-4395-9b0a-6b119f0da179" providerId="ADAL" clId="{0A04DE4B-D63F-48A1-B6CF-54C8EF500187}" dt="2025-07-07T10:58:11.949" v="1623" actId="478"/>
          <ac:picMkLst>
            <pc:docMk/>
            <pc:sldMk cId="52897716" sldId="2147482973"/>
            <ac:picMk id="73" creationId="{C62E26E2-53EC-CBB3-B44A-EF36225E6B9B}"/>
          </ac:picMkLst>
        </pc:picChg>
      </pc:sldChg>
      <pc:sldChg chg="add">
        <pc:chgData name="Khunakorn Luyaphan" userId="4b6a97d3-ccb6-4395-9b0a-6b119f0da179" providerId="ADAL" clId="{0A04DE4B-D63F-48A1-B6CF-54C8EF500187}" dt="2025-07-07T10:57:58.529" v="1616"/>
        <pc:sldMkLst>
          <pc:docMk/>
          <pc:sldMk cId="1375490946" sldId="2147482974"/>
        </pc:sldMkLst>
      </pc:sldChg>
      <pc:sldChg chg="delSp add mod modAnim">
        <pc:chgData name="Khunakorn Luyaphan" userId="4b6a97d3-ccb6-4395-9b0a-6b119f0da179" providerId="ADAL" clId="{0A04DE4B-D63F-48A1-B6CF-54C8EF500187}" dt="2025-07-07T10:58:20.472" v="1626" actId="478"/>
        <pc:sldMkLst>
          <pc:docMk/>
          <pc:sldMk cId="1687004186" sldId="2147482975"/>
        </pc:sldMkLst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56" creationId="{07356A05-4D54-A42F-C270-D69102723352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57" creationId="{B96FE980-9369-B8C3-3DE7-DCE394EE0369}"/>
          </ac:spMkLst>
        </pc:spChg>
        <pc:spChg chg="del">
          <ac:chgData name="Khunakorn Luyaphan" userId="4b6a97d3-ccb6-4395-9b0a-6b119f0da179" providerId="ADAL" clId="{0A04DE4B-D63F-48A1-B6CF-54C8EF500187}" dt="2025-07-07T10:58:20.472" v="1626" actId="478"/>
          <ac:spMkLst>
            <pc:docMk/>
            <pc:sldMk cId="1687004186" sldId="2147482975"/>
            <ac:spMk id="64" creationId="{CCE28365-B80A-9283-3CC3-A07FC432D6F9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65" creationId="{61989359-7601-2C14-2E48-51519B1CCADF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66" creationId="{76B51D65-AD7F-7B83-DD87-CE262F6F68AA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77" creationId="{4095E51D-D3A5-DC46-F74B-638413A8A145}"/>
          </ac:spMkLst>
        </pc:spChg>
        <pc:spChg chg="del">
          <ac:chgData name="Khunakorn Luyaphan" userId="4b6a97d3-ccb6-4395-9b0a-6b119f0da179" providerId="ADAL" clId="{0A04DE4B-D63F-48A1-B6CF-54C8EF500187}" dt="2025-07-07T10:58:19.908" v="1625" actId="478"/>
          <ac:spMkLst>
            <pc:docMk/>
            <pc:sldMk cId="1687004186" sldId="2147482975"/>
            <ac:spMk id="78" creationId="{BA2C7F2C-7D23-7548-387D-FE2BD221CEBD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81" creationId="{333355D8-3E39-C8FA-CB8E-A862CAB3655C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82" creationId="{90B1B6C0-BD1E-28A1-A7B7-A37A6A2EFAE7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85" creationId="{BC2A77E6-238B-DE04-829D-2950B0C8496B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87" creationId="{AD9331F6-D31E-8E4A-2978-09B6A3BA67AF}"/>
          </ac:spMkLst>
        </pc:spChg>
        <pc:spChg chg="del">
          <ac:chgData name="Khunakorn Luyaphan" userId="4b6a97d3-ccb6-4395-9b0a-6b119f0da179" providerId="ADAL" clId="{0A04DE4B-D63F-48A1-B6CF-54C8EF500187}" dt="2025-07-07T10:58:19.093" v="1624" actId="478"/>
          <ac:spMkLst>
            <pc:docMk/>
            <pc:sldMk cId="1687004186" sldId="2147482975"/>
            <ac:spMk id="88" creationId="{F7BC3A91-E274-029D-E9B4-79B84484C03A}"/>
          </ac:spMkLst>
        </pc:spChg>
      </pc:sldChg>
      <pc:sldChg chg="delSp add mod modAnim">
        <pc:chgData name="Khunakorn Luyaphan" userId="4b6a97d3-ccb6-4395-9b0a-6b119f0da179" providerId="ADAL" clId="{0A04DE4B-D63F-48A1-B6CF-54C8EF500187}" dt="2025-07-07T10:58:30.473" v="1630" actId="478"/>
        <pc:sldMkLst>
          <pc:docMk/>
          <pc:sldMk cId="1289780731" sldId="2147482976"/>
        </pc:sldMkLst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45" creationId="{C4590122-C709-8BD1-B9D4-818C8ACF496B}"/>
          </ac:spMkLst>
        </pc:spChg>
        <pc:spChg chg="del">
          <ac:chgData name="Khunakorn Luyaphan" userId="4b6a97d3-ccb6-4395-9b0a-6b119f0da179" providerId="ADAL" clId="{0A04DE4B-D63F-48A1-B6CF-54C8EF500187}" dt="2025-07-07T10:58:30.473" v="1630" actId="478"/>
          <ac:spMkLst>
            <pc:docMk/>
            <pc:sldMk cId="1289780731" sldId="2147482976"/>
            <ac:spMk id="56" creationId="{5865170B-7E4D-88BF-6F54-2D3C7DA8860C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57" creationId="{B75D1F0C-C109-D333-6FE0-DAAC27A1E57A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66" creationId="{4F787F4D-3FD1-5D23-817F-C4E6908C725F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67" creationId="{549EA4F2-ACF4-40C4-B281-587CEB938DAB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68" creationId="{615B8C87-FD30-294A-01AC-5E31501996BD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75" creationId="{4BA20713-9025-C94B-F395-E9C2F6CB0AD0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76" creationId="{D35922C5-2F2D-ED9A-4BF4-5931B621AA9B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82" creationId="{775CAF3D-57E5-1A49-4545-FB819F6CD0B2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87" creationId="{3F0717CA-5DDD-1B51-504F-FB1FFE193DA2}"/>
          </ac:spMkLst>
        </pc:spChg>
        <pc:spChg chg="del">
          <ac:chgData name="Khunakorn Luyaphan" userId="4b6a97d3-ccb6-4395-9b0a-6b119f0da179" providerId="ADAL" clId="{0A04DE4B-D63F-48A1-B6CF-54C8EF500187}" dt="2025-07-07T10:58:29.708" v="1629" actId="478"/>
          <ac:spMkLst>
            <pc:docMk/>
            <pc:sldMk cId="1289780731" sldId="2147482976"/>
            <ac:spMk id="90" creationId="{7E3E635A-DA4C-F50C-8688-FAFCCDEFD01E}"/>
          </ac:spMkLst>
        </pc:spChg>
      </pc:sldChg>
      <pc:sldChg chg="delSp modSp add mod delAnim">
        <pc:chgData name="Khunakorn Luyaphan" userId="4b6a97d3-ccb6-4395-9b0a-6b119f0da179" providerId="ADAL" clId="{0A04DE4B-D63F-48A1-B6CF-54C8EF500187}" dt="2025-07-07T10:58:42.693" v="1642" actId="478"/>
        <pc:sldMkLst>
          <pc:docMk/>
          <pc:sldMk cId="2834210404" sldId="2147482977"/>
        </pc:sldMkLst>
        <pc:spChg chg="del">
          <ac:chgData name="Khunakorn Luyaphan" userId="4b6a97d3-ccb6-4395-9b0a-6b119f0da179" providerId="ADAL" clId="{0A04DE4B-D63F-48A1-B6CF-54C8EF500187}" dt="2025-07-07T10:58:37.275" v="1632" actId="478"/>
          <ac:spMkLst>
            <pc:docMk/>
            <pc:sldMk cId="2834210404" sldId="2147482977"/>
            <ac:spMk id="45" creationId="{7F48829C-B257-E917-BC2F-B93FF7415F49}"/>
          </ac:spMkLst>
        </pc:spChg>
        <pc:spChg chg="del">
          <ac:chgData name="Khunakorn Luyaphan" userId="4b6a97d3-ccb6-4395-9b0a-6b119f0da179" providerId="ADAL" clId="{0A04DE4B-D63F-48A1-B6CF-54C8EF500187}" dt="2025-07-07T10:58:38.957" v="1635" actId="478"/>
          <ac:spMkLst>
            <pc:docMk/>
            <pc:sldMk cId="2834210404" sldId="2147482977"/>
            <ac:spMk id="66" creationId="{3D4D8B15-95FC-7F8C-719D-31CB700919C4}"/>
          </ac:spMkLst>
        </pc:spChg>
        <pc:spChg chg="del">
          <ac:chgData name="Khunakorn Luyaphan" userId="4b6a97d3-ccb6-4395-9b0a-6b119f0da179" providerId="ADAL" clId="{0A04DE4B-D63F-48A1-B6CF-54C8EF500187}" dt="2025-07-07T10:58:36.422" v="1631" actId="478"/>
          <ac:spMkLst>
            <pc:docMk/>
            <pc:sldMk cId="2834210404" sldId="2147482977"/>
            <ac:spMk id="67" creationId="{7B9925AD-6B9E-FAD9-8B9F-E842A6C09E47}"/>
          </ac:spMkLst>
        </pc:spChg>
        <pc:spChg chg="del">
          <ac:chgData name="Khunakorn Luyaphan" userId="4b6a97d3-ccb6-4395-9b0a-6b119f0da179" providerId="ADAL" clId="{0A04DE4B-D63F-48A1-B6CF-54C8EF500187}" dt="2025-07-07T10:58:36.422" v="1631" actId="478"/>
          <ac:spMkLst>
            <pc:docMk/>
            <pc:sldMk cId="2834210404" sldId="2147482977"/>
            <ac:spMk id="74" creationId="{F41D7A65-F0B4-124C-DEF4-AA1378CFFA2E}"/>
          </ac:spMkLst>
        </pc:spChg>
        <pc:spChg chg="del">
          <ac:chgData name="Khunakorn Luyaphan" userId="4b6a97d3-ccb6-4395-9b0a-6b119f0da179" providerId="ADAL" clId="{0A04DE4B-D63F-48A1-B6CF-54C8EF500187}" dt="2025-07-07T10:58:36.422" v="1631" actId="478"/>
          <ac:spMkLst>
            <pc:docMk/>
            <pc:sldMk cId="2834210404" sldId="2147482977"/>
            <ac:spMk id="75" creationId="{47AC0C12-163B-7FEC-4768-5AC3946355FE}"/>
          </ac:spMkLst>
        </pc:spChg>
        <pc:spChg chg="del">
          <ac:chgData name="Khunakorn Luyaphan" userId="4b6a97d3-ccb6-4395-9b0a-6b119f0da179" providerId="ADAL" clId="{0A04DE4B-D63F-48A1-B6CF-54C8EF500187}" dt="2025-07-07T10:58:36.422" v="1631" actId="478"/>
          <ac:spMkLst>
            <pc:docMk/>
            <pc:sldMk cId="2834210404" sldId="2147482977"/>
            <ac:spMk id="76" creationId="{949D8CF2-4231-5572-EDDB-2A18ECA6F781}"/>
          </ac:spMkLst>
        </pc:spChg>
        <pc:spChg chg="del">
          <ac:chgData name="Khunakorn Luyaphan" userId="4b6a97d3-ccb6-4395-9b0a-6b119f0da179" providerId="ADAL" clId="{0A04DE4B-D63F-48A1-B6CF-54C8EF500187}" dt="2025-07-07T10:58:36.422" v="1631" actId="478"/>
          <ac:spMkLst>
            <pc:docMk/>
            <pc:sldMk cId="2834210404" sldId="2147482977"/>
            <ac:spMk id="77" creationId="{496BE20B-A9D4-99A0-178F-C98FAB8076BA}"/>
          </ac:spMkLst>
        </pc:spChg>
        <pc:spChg chg="del">
          <ac:chgData name="Khunakorn Luyaphan" userId="4b6a97d3-ccb6-4395-9b0a-6b119f0da179" providerId="ADAL" clId="{0A04DE4B-D63F-48A1-B6CF-54C8EF500187}" dt="2025-07-07T10:58:42.693" v="1642" actId="478"/>
          <ac:spMkLst>
            <pc:docMk/>
            <pc:sldMk cId="2834210404" sldId="2147482977"/>
            <ac:spMk id="81" creationId="{324E5F50-03B2-D855-533B-538F6D2006CA}"/>
          </ac:spMkLst>
        </pc:spChg>
        <pc:spChg chg="del">
          <ac:chgData name="Khunakorn Luyaphan" userId="4b6a97d3-ccb6-4395-9b0a-6b119f0da179" providerId="ADAL" clId="{0A04DE4B-D63F-48A1-B6CF-54C8EF500187}" dt="2025-07-07T10:58:41.417" v="1639" actId="478"/>
          <ac:spMkLst>
            <pc:docMk/>
            <pc:sldMk cId="2834210404" sldId="2147482977"/>
            <ac:spMk id="84" creationId="{B51AC179-5037-FDE3-DACB-4C2CAB7B5C51}"/>
          </ac:spMkLst>
        </pc:spChg>
        <pc:spChg chg="del mod">
          <ac:chgData name="Khunakorn Luyaphan" userId="4b6a97d3-ccb6-4395-9b0a-6b119f0da179" providerId="ADAL" clId="{0A04DE4B-D63F-48A1-B6CF-54C8EF500187}" dt="2025-07-07T10:58:40.925" v="1638" actId="478"/>
          <ac:spMkLst>
            <pc:docMk/>
            <pc:sldMk cId="2834210404" sldId="2147482977"/>
            <ac:spMk id="85" creationId="{DFA492EF-8C73-49C4-DB65-AB09F673E208}"/>
          </ac:spMkLst>
        </pc:spChg>
        <pc:spChg chg="del">
          <ac:chgData name="Khunakorn Luyaphan" userId="4b6a97d3-ccb6-4395-9b0a-6b119f0da179" providerId="ADAL" clId="{0A04DE4B-D63F-48A1-B6CF-54C8EF500187}" dt="2025-07-07T10:58:40.925" v="1638" actId="478"/>
          <ac:spMkLst>
            <pc:docMk/>
            <pc:sldMk cId="2834210404" sldId="2147482977"/>
            <ac:spMk id="87" creationId="{FC736449-856E-EC52-AAC8-6AC490E60B49}"/>
          </ac:spMkLst>
        </pc:spChg>
        <pc:spChg chg="del">
          <ac:chgData name="Khunakorn Luyaphan" userId="4b6a97d3-ccb6-4395-9b0a-6b119f0da179" providerId="ADAL" clId="{0A04DE4B-D63F-48A1-B6CF-54C8EF500187}" dt="2025-07-07T10:58:40.925" v="1638" actId="478"/>
          <ac:spMkLst>
            <pc:docMk/>
            <pc:sldMk cId="2834210404" sldId="2147482977"/>
            <ac:spMk id="88" creationId="{64822816-5BC3-1BFD-3653-712BC636A914}"/>
          </ac:spMkLst>
        </pc:spChg>
        <pc:spChg chg="del">
          <ac:chgData name="Khunakorn Luyaphan" userId="4b6a97d3-ccb6-4395-9b0a-6b119f0da179" providerId="ADAL" clId="{0A04DE4B-D63F-48A1-B6CF-54C8EF500187}" dt="2025-07-07T10:58:40.925" v="1638" actId="478"/>
          <ac:spMkLst>
            <pc:docMk/>
            <pc:sldMk cId="2834210404" sldId="2147482977"/>
            <ac:spMk id="89" creationId="{DD846A9B-F2A4-3CA2-3047-3565E3C1FC82}"/>
          </ac:spMkLst>
        </pc:spChg>
        <pc:spChg chg="del">
          <ac:chgData name="Khunakorn Luyaphan" userId="4b6a97d3-ccb6-4395-9b0a-6b119f0da179" providerId="ADAL" clId="{0A04DE4B-D63F-48A1-B6CF-54C8EF500187}" dt="2025-07-07T10:58:40.925" v="1638" actId="478"/>
          <ac:spMkLst>
            <pc:docMk/>
            <pc:sldMk cId="2834210404" sldId="2147482977"/>
            <ac:spMk id="90" creationId="{0BCCCF77-B444-155F-7A3E-658A2FFC8171}"/>
          </ac:spMkLst>
        </pc:spChg>
        <pc:picChg chg="del">
          <ac:chgData name="Khunakorn Luyaphan" userId="4b6a97d3-ccb6-4395-9b0a-6b119f0da179" providerId="ADAL" clId="{0A04DE4B-D63F-48A1-B6CF-54C8EF500187}" dt="2025-07-07T10:58:37.909" v="1634" actId="478"/>
          <ac:picMkLst>
            <pc:docMk/>
            <pc:sldMk cId="2834210404" sldId="2147482977"/>
            <ac:picMk id="44" creationId="{DEDB054D-700B-7A92-4D1B-09A66D732AB7}"/>
          </ac:picMkLst>
        </pc:picChg>
        <pc:picChg chg="del">
          <ac:chgData name="Khunakorn Luyaphan" userId="4b6a97d3-ccb6-4395-9b0a-6b119f0da179" providerId="ADAL" clId="{0A04DE4B-D63F-48A1-B6CF-54C8EF500187}" dt="2025-07-07T10:58:37.596" v="1633" actId="478"/>
          <ac:picMkLst>
            <pc:docMk/>
            <pc:sldMk cId="2834210404" sldId="2147482977"/>
            <ac:picMk id="59" creationId="{F9A632FF-073A-E7D9-1B3D-9BFB70147E0B}"/>
          </ac:picMkLst>
        </pc:picChg>
        <pc:picChg chg="del">
          <ac:chgData name="Khunakorn Luyaphan" userId="4b6a97d3-ccb6-4395-9b0a-6b119f0da179" providerId="ADAL" clId="{0A04DE4B-D63F-48A1-B6CF-54C8EF500187}" dt="2025-07-07T10:58:36.422" v="1631" actId="478"/>
          <ac:picMkLst>
            <pc:docMk/>
            <pc:sldMk cId="2834210404" sldId="2147482977"/>
            <ac:picMk id="69" creationId="{D58B3DCD-0F50-F0F0-6ACE-1DF2FD9F5A30}"/>
          </ac:picMkLst>
        </pc:picChg>
        <pc:picChg chg="del">
          <ac:chgData name="Khunakorn Luyaphan" userId="4b6a97d3-ccb6-4395-9b0a-6b119f0da179" providerId="ADAL" clId="{0A04DE4B-D63F-48A1-B6CF-54C8EF500187}" dt="2025-07-07T10:58:41.915" v="1640" actId="478"/>
          <ac:picMkLst>
            <pc:docMk/>
            <pc:sldMk cId="2834210404" sldId="2147482977"/>
            <ac:picMk id="80" creationId="{E1FBEB45-8986-5634-55BC-D01461801725}"/>
          </ac:picMkLst>
        </pc:picChg>
        <pc:picChg chg="del">
          <ac:chgData name="Khunakorn Luyaphan" userId="4b6a97d3-ccb6-4395-9b0a-6b119f0da179" providerId="ADAL" clId="{0A04DE4B-D63F-48A1-B6CF-54C8EF500187}" dt="2025-07-07T10:58:42.268" v="1641" actId="478"/>
          <ac:picMkLst>
            <pc:docMk/>
            <pc:sldMk cId="2834210404" sldId="2147482977"/>
            <ac:picMk id="83" creationId="{BEA27B19-C145-E708-1D7C-6C1861220BFB}"/>
          </ac:picMkLst>
        </pc:picChg>
        <pc:picChg chg="del">
          <ac:chgData name="Khunakorn Luyaphan" userId="4b6a97d3-ccb6-4395-9b0a-6b119f0da179" providerId="ADAL" clId="{0A04DE4B-D63F-48A1-B6CF-54C8EF500187}" dt="2025-07-07T10:58:39.471" v="1636" actId="478"/>
          <ac:picMkLst>
            <pc:docMk/>
            <pc:sldMk cId="2834210404" sldId="2147482977"/>
            <ac:picMk id="86" creationId="{A5ACC99F-01D0-7F4A-73FF-8A9013EAD809}"/>
          </ac:picMkLst>
        </pc:picChg>
      </pc:sldChg>
      <pc:sldChg chg="delSp add mod delAnim modAnim">
        <pc:chgData name="Khunakorn Luyaphan" userId="4b6a97d3-ccb6-4395-9b0a-6b119f0da179" providerId="ADAL" clId="{0A04DE4B-D63F-48A1-B6CF-54C8EF500187}" dt="2025-07-07T10:59:19.144" v="1650" actId="478"/>
        <pc:sldMkLst>
          <pc:docMk/>
          <pc:sldMk cId="451204727" sldId="2147482978"/>
        </pc:sldMkLst>
        <pc:spChg chg="del">
          <ac:chgData name="Khunakorn Luyaphan" userId="4b6a97d3-ccb6-4395-9b0a-6b119f0da179" providerId="ADAL" clId="{0A04DE4B-D63F-48A1-B6CF-54C8EF500187}" dt="2025-07-07T10:59:09.910" v="1644" actId="478"/>
          <ac:spMkLst>
            <pc:docMk/>
            <pc:sldMk cId="451204727" sldId="2147482978"/>
            <ac:spMk id="66" creationId="{166088AE-8DEB-C2FE-E49D-BA5AAC2ECE5B}"/>
          </ac:spMkLst>
        </pc:spChg>
        <pc:spChg chg="del">
          <ac:chgData name="Khunakorn Luyaphan" userId="4b6a97d3-ccb6-4395-9b0a-6b119f0da179" providerId="ADAL" clId="{0A04DE4B-D63F-48A1-B6CF-54C8EF500187}" dt="2025-07-07T10:59:10.759" v="1645" actId="478"/>
          <ac:spMkLst>
            <pc:docMk/>
            <pc:sldMk cId="451204727" sldId="2147482978"/>
            <ac:spMk id="67" creationId="{CBE982EE-8307-0107-5FCD-14FE61303626}"/>
          </ac:spMkLst>
        </pc:spChg>
        <pc:spChg chg="del">
          <ac:chgData name="Khunakorn Luyaphan" userId="4b6a97d3-ccb6-4395-9b0a-6b119f0da179" providerId="ADAL" clId="{0A04DE4B-D63F-48A1-B6CF-54C8EF500187}" dt="2025-07-07T10:59:12.161" v="1646" actId="478"/>
          <ac:spMkLst>
            <pc:docMk/>
            <pc:sldMk cId="451204727" sldId="2147482978"/>
            <ac:spMk id="76" creationId="{5E728EEB-1531-E12E-8B61-BC94E6DBED86}"/>
          </ac:spMkLst>
        </pc:spChg>
        <pc:spChg chg="del">
          <ac:chgData name="Khunakorn Luyaphan" userId="4b6a97d3-ccb6-4395-9b0a-6b119f0da179" providerId="ADAL" clId="{0A04DE4B-D63F-48A1-B6CF-54C8EF500187}" dt="2025-07-07T10:59:19.144" v="1650" actId="478"/>
          <ac:spMkLst>
            <pc:docMk/>
            <pc:sldMk cId="451204727" sldId="2147482978"/>
            <ac:spMk id="81" creationId="{4B8C281D-7834-675B-7B4B-CFACA39DC650}"/>
          </ac:spMkLst>
        </pc:spChg>
        <pc:spChg chg="del">
          <ac:chgData name="Khunakorn Luyaphan" userId="4b6a97d3-ccb6-4395-9b0a-6b119f0da179" providerId="ADAL" clId="{0A04DE4B-D63F-48A1-B6CF-54C8EF500187}" dt="2025-07-07T10:59:17.704" v="1647" actId="478"/>
          <ac:spMkLst>
            <pc:docMk/>
            <pc:sldMk cId="451204727" sldId="2147482978"/>
            <ac:spMk id="84" creationId="{51C3610E-2357-5656-44DF-22A548134990}"/>
          </ac:spMkLst>
        </pc:spChg>
        <pc:spChg chg="del">
          <ac:chgData name="Khunakorn Luyaphan" userId="4b6a97d3-ccb6-4395-9b0a-6b119f0da179" providerId="ADAL" clId="{0A04DE4B-D63F-48A1-B6CF-54C8EF500187}" dt="2025-07-07T10:59:17.704" v="1647" actId="478"/>
          <ac:spMkLst>
            <pc:docMk/>
            <pc:sldMk cId="451204727" sldId="2147482978"/>
            <ac:spMk id="85" creationId="{E27094A5-F82C-4040-EF64-E3AD4788511B}"/>
          </ac:spMkLst>
        </pc:spChg>
        <pc:spChg chg="del">
          <ac:chgData name="Khunakorn Luyaphan" userId="4b6a97d3-ccb6-4395-9b0a-6b119f0da179" providerId="ADAL" clId="{0A04DE4B-D63F-48A1-B6CF-54C8EF500187}" dt="2025-07-07T10:59:17.704" v="1647" actId="478"/>
          <ac:spMkLst>
            <pc:docMk/>
            <pc:sldMk cId="451204727" sldId="2147482978"/>
            <ac:spMk id="87" creationId="{66C36BBC-7B6A-A71A-3BD8-2FF1F5FA6685}"/>
          </ac:spMkLst>
        </pc:spChg>
        <pc:spChg chg="del">
          <ac:chgData name="Khunakorn Luyaphan" userId="4b6a97d3-ccb6-4395-9b0a-6b119f0da179" providerId="ADAL" clId="{0A04DE4B-D63F-48A1-B6CF-54C8EF500187}" dt="2025-07-07T10:59:17.704" v="1647" actId="478"/>
          <ac:spMkLst>
            <pc:docMk/>
            <pc:sldMk cId="451204727" sldId="2147482978"/>
            <ac:spMk id="88" creationId="{C6AD88EE-D456-ABBA-6FA3-30D54CA20E32}"/>
          </ac:spMkLst>
        </pc:spChg>
        <pc:spChg chg="del">
          <ac:chgData name="Khunakorn Luyaphan" userId="4b6a97d3-ccb6-4395-9b0a-6b119f0da179" providerId="ADAL" clId="{0A04DE4B-D63F-48A1-B6CF-54C8EF500187}" dt="2025-07-07T10:59:17.704" v="1647" actId="478"/>
          <ac:spMkLst>
            <pc:docMk/>
            <pc:sldMk cId="451204727" sldId="2147482978"/>
            <ac:spMk id="89" creationId="{E656E0BC-4E32-D1FD-3592-7893166D8761}"/>
          </ac:spMkLst>
        </pc:spChg>
        <pc:spChg chg="del">
          <ac:chgData name="Khunakorn Luyaphan" userId="4b6a97d3-ccb6-4395-9b0a-6b119f0da179" providerId="ADAL" clId="{0A04DE4B-D63F-48A1-B6CF-54C8EF500187}" dt="2025-07-07T10:59:17.704" v="1647" actId="478"/>
          <ac:spMkLst>
            <pc:docMk/>
            <pc:sldMk cId="451204727" sldId="2147482978"/>
            <ac:spMk id="90" creationId="{841F9BC9-55B5-99BA-956D-D9A76C26EEBD}"/>
          </ac:spMkLst>
        </pc:spChg>
        <pc:picChg chg="del">
          <ac:chgData name="Khunakorn Luyaphan" userId="4b6a97d3-ccb6-4395-9b0a-6b119f0da179" providerId="ADAL" clId="{0A04DE4B-D63F-48A1-B6CF-54C8EF500187}" dt="2025-07-07T10:59:18.661" v="1649" actId="478"/>
          <ac:picMkLst>
            <pc:docMk/>
            <pc:sldMk cId="451204727" sldId="2147482978"/>
            <ac:picMk id="80" creationId="{09E23ACB-1A61-A737-5ACF-F1DC1FAD2C45}"/>
          </ac:picMkLst>
        </pc:picChg>
        <pc:picChg chg="del">
          <ac:chgData name="Khunakorn Luyaphan" userId="4b6a97d3-ccb6-4395-9b0a-6b119f0da179" providerId="ADAL" clId="{0A04DE4B-D63F-48A1-B6CF-54C8EF500187}" dt="2025-07-07T10:59:18.294" v="1648" actId="478"/>
          <ac:picMkLst>
            <pc:docMk/>
            <pc:sldMk cId="451204727" sldId="2147482978"/>
            <ac:picMk id="83" creationId="{BEF89AD5-5B81-7CAC-29FD-F259EF3729B4}"/>
          </ac:picMkLst>
        </pc:picChg>
        <pc:picChg chg="del">
          <ac:chgData name="Khunakorn Luyaphan" userId="4b6a97d3-ccb6-4395-9b0a-6b119f0da179" providerId="ADAL" clId="{0A04DE4B-D63F-48A1-B6CF-54C8EF500187}" dt="2025-07-07T10:59:17.704" v="1647" actId="478"/>
          <ac:picMkLst>
            <pc:docMk/>
            <pc:sldMk cId="451204727" sldId="2147482978"/>
            <ac:picMk id="86" creationId="{A3F600C5-F066-9638-FF87-934AFA7A2CA1}"/>
          </ac:picMkLst>
        </pc:picChg>
      </pc:sldChg>
      <pc:sldChg chg="delSp add mod modAnim">
        <pc:chgData name="Khunakorn Luyaphan" userId="4b6a97d3-ccb6-4395-9b0a-6b119f0da179" providerId="ADAL" clId="{0A04DE4B-D63F-48A1-B6CF-54C8EF500187}" dt="2025-07-07T10:59:36.725" v="1657" actId="478"/>
        <pc:sldMkLst>
          <pc:docMk/>
          <pc:sldMk cId="2529306932" sldId="2147482979"/>
        </pc:sldMkLst>
        <pc:spChg chg="del">
          <ac:chgData name="Khunakorn Luyaphan" userId="4b6a97d3-ccb6-4395-9b0a-6b119f0da179" providerId="ADAL" clId="{0A04DE4B-D63F-48A1-B6CF-54C8EF500187}" dt="2025-07-07T10:59:36.725" v="1657" actId="478"/>
          <ac:spMkLst>
            <pc:docMk/>
            <pc:sldMk cId="2529306932" sldId="2147482979"/>
            <ac:spMk id="67" creationId="{E46A53BD-EBE0-C226-2D7D-9A6842F4BC0A}"/>
          </ac:spMkLst>
        </pc:spChg>
        <pc:spChg chg="del">
          <ac:chgData name="Khunakorn Luyaphan" userId="4b6a97d3-ccb6-4395-9b0a-6b119f0da179" providerId="ADAL" clId="{0A04DE4B-D63F-48A1-B6CF-54C8EF500187}" dt="2025-07-07T10:59:36.057" v="1656" actId="478"/>
          <ac:spMkLst>
            <pc:docMk/>
            <pc:sldMk cId="2529306932" sldId="2147482979"/>
            <ac:spMk id="76" creationId="{8FA5D72F-8C06-7211-1E4E-99CBEE392F73}"/>
          </ac:spMkLst>
        </pc:spChg>
        <pc:spChg chg="del">
          <ac:chgData name="Khunakorn Luyaphan" userId="4b6a97d3-ccb6-4395-9b0a-6b119f0da179" providerId="ADAL" clId="{0A04DE4B-D63F-48A1-B6CF-54C8EF500187}" dt="2025-07-07T10:59:28.459" v="1655" actId="478"/>
          <ac:spMkLst>
            <pc:docMk/>
            <pc:sldMk cId="2529306932" sldId="2147482979"/>
            <ac:spMk id="81" creationId="{413D12F1-C546-9B29-D3D2-7873F8BC2EBB}"/>
          </ac:spMkLst>
        </pc:spChg>
        <pc:spChg chg="del">
          <ac:chgData name="Khunakorn Luyaphan" userId="4b6a97d3-ccb6-4395-9b0a-6b119f0da179" providerId="ADAL" clId="{0A04DE4B-D63F-48A1-B6CF-54C8EF500187}" dt="2025-07-07T10:59:26.849" v="1652" actId="478"/>
          <ac:spMkLst>
            <pc:docMk/>
            <pc:sldMk cId="2529306932" sldId="2147482979"/>
            <ac:spMk id="84" creationId="{B4B702E9-1E61-DE10-E175-22920721155B}"/>
          </ac:spMkLst>
        </pc:spChg>
        <pc:spChg chg="del">
          <ac:chgData name="Khunakorn Luyaphan" userId="4b6a97d3-ccb6-4395-9b0a-6b119f0da179" providerId="ADAL" clId="{0A04DE4B-D63F-48A1-B6CF-54C8EF500187}" dt="2025-07-07T10:59:26.849" v="1652" actId="478"/>
          <ac:spMkLst>
            <pc:docMk/>
            <pc:sldMk cId="2529306932" sldId="2147482979"/>
            <ac:spMk id="85" creationId="{622E5E4B-173A-5BAF-68CA-6E881BB77574}"/>
          </ac:spMkLst>
        </pc:spChg>
        <pc:spChg chg="del">
          <ac:chgData name="Khunakorn Luyaphan" userId="4b6a97d3-ccb6-4395-9b0a-6b119f0da179" providerId="ADAL" clId="{0A04DE4B-D63F-48A1-B6CF-54C8EF500187}" dt="2025-07-07T10:59:26.849" v="1652" actId="478"/>
          <ac:spMkLst>
            <pc:docMk/>
            <pc:sldMk cId="2529306932" sldId="2147482979"/>
            <ac:spMk id="87" creationId="{5B319804-637F-1A4F-5917-E0FAF2FC4BB1}"/>
          </ac:spMkLst>
        </pc:spChg>
        <pc:spChg chg="del">
          <ac:chgData name="Khunakorn Luyaphan" userId="4b6a97d3-ccb6-4395-9b0a-6b119f0da179" providerId="ADAL" clId="{0A04DE4B-D63F-48A1-B6CF-54C8EF500187}" dt="2025-07-07T10:59:26.849" v="1652" actId="478"/>
          <ac:spMkLst>
            <pc:docMk/>
            <pc:sldMk cId="2529306932" sldId="2147482979"/>
            <ac:spMk id="88" creationId="{E64566AE-8006-EA90-BBE0-4708FD601B24}"/>
          </ac:spMkLst>
        </pc:spChg>
        <pc:spChg chg="del">
          <ac:chgData name="Khunakorn Luyaphan" userId="4b6a97d3-ccb6-4395-9b0a-6b119f0da179" providerId="ADAL" clId="{0A04DE4B-D63F-48A1-B6CF-54C8EF500187}" dt="2025-07-07T10:59:26.849" v="1652" actId="478"/>
          <ac:spMkLst>
            <pc:docMk/>
            <pc:sldMk cId="2529306932" sldId="2147482979"/>
            <ac:spMk id="89" creationId="{1AD833BE-1131-DD54-3C30-527635B35FE1}"/>
          </ac:spMkLst>
        </pc:spChg>
        <pc:spChg chg="del">
          <ac:chgData name="Khunakorn Luyaphan" userId="4b6a97d3-ccb6-4395-9b0a-6b119f0da179" providerId="ADAL" clId="{0A04DE4B-D63F-48A1-B6CF-54C8EF500187}" dt="2025-07-07T10:59:26.849" v="1652" actId="478"/>
          <ac:spMkLst>
            <pc:docMk/>
            <pc:sldMk cId="2529306932" sldId="2147482979"/>
            <ac:spMk id="90" creationId="{5653DFDC-1DA7-1661-6F2E-3CD9DC483AD8}"/>
          </ac:spMkLst>
        </pc:spChg>
        <pc:picChg chg="del">
          <ac:chgData name="Khunakorn Luyaphan" userId="4b6a97d3-ccb6-4395-9b0a-6b119f0da179" providerId="ADAL" clId="{0A04DE4B-D63F-48A1-B6CF-54C8EF500187}" dt="2025-07-07T10:59:27.720" v="1654" actId="478"/>
          <ac:picMkLst>
            <pc:docMk/>
            <pc:sldMk cId="2529306932" sldId="2147482979"/>
            <ac:picMk id="80" creationId="{3D6395FD-7E5A-FEB5-14F2-85945E909BF1}"/>
          </ac:picMkLst>
        </pc:picChg>
        <pc:picChg chg="del">
          <ac:chgData name="Khunakorn Luyaphan" userId="4b6a97d3-ccb6-4395-9b0a-6b119f0da179" providerId="ADAL" clId="{0A04DE4B-D63F-48A1-B6CF-54C8EF500187}" dt="2025-07-07T10:59:27.349" v="1653" actId="478"/>
          <ac:picMkLst>
            <pc:docMk/>
            <pc:sldMk cId="2529306932" sldId="2147482979"/>
            <ac:picMk id="83" creationId="{2D6100E1-62B1-1A64-F92F-E27697E7877E}"/>
          </ac:picMkLst>
        </pc:picChg>
        <pc:picChg chg="del">
          <ac:chgData name="Khunakorn Luyaphan" userId="4b6a97d3-ccb6-4395-9b0a-6b119f0da179" providerId="ADAL" clId="{0A04DE4B-D63F-48A1-B6CF-54C8EF500187}" dt="2025-07-07T10:59:26.849" v="1652" actId="478"/>
          <ac:picMkLst>
            <pc:docMk/>
            <pc:sldMk cId="2529306932" sldId="2147482979"/>
            <ac:picMk id="86" creationId="{9C9B297E-8055-A03A-B6C5-870198BB8763}"/>
          </ac:picMkLst>
        </pc:picChg>
      </pc:sldChg>
      <pc:sldChg chg="delSp add mod modAnim">
        <pc:chgData name="Khunakorn Luyaphan" userId="4b6a97d3-ccb6-4395-9b0a-6b119f0da179" providerId="ADAL" clId="{0A04DE4B-D63F-48A1-B6CF-54C8EF500187}" dt="2025-07-07T10:59:47.312" v="1661" actId="478"/>
        <pc:sldMkLst>
          <pc:docMk/>
          <pc:sldMk cId="560955468" sldId="2147482980"/>
        </pc:sldMkLst>
        <pc:spChg chg="del">
          <ac:chgData name="Khunakorn Luyaphan" userId="4b6a97d3-ccb6-4395-9b0a-6b119f0da179" providerId="ADAL" clId="{0A04DE4B-D63F-48A1-B6CF-54C8EF500187}" dt="2025-07-07T10:59:47.312" v="1661" actId="478"/>
          <ac:spMkLst>
            <pc:docMk/>
            <pc:sldMk cId="560955468" sldId="2147482980"/>
            <ac:spMk id="81" creationId="{F1725AE2-E29D-7940-C7C5-9800F353468E}"/>
          </ac:spMkLst>
        </pc:spChg>
        <pc:spChg chg="del">
          <ac:chgData name="Khunakorn Luyaphan" userId="4b6a97d3-ccb6-4395-9b0a-6b119f0da179" providerId="ADAL" clId="{0A04DE4B-D63F-48A1-B6CF-54C8EF500187}" dt="2025-07-07T10:59:45.883" v="1659" actId="478"/>
          <ac:spMkLst>
            <pc:docMk/>
            <pc:sldMk cId="560955468" sldId="2147482980"/>
            <ac:spMk id="84" creationId="{D294EBD1-5105-AD03-93C7-D9560C6CDF53}"/>
          </ac:spMkLst>
        </pc:spChg>
        <pc:spChg chg="del">
          <ac:chgData name="Khunakorn Luyaphan" userId="4b6a97d3-ccb6-4395-9b0a-6b119f0da179" providerId="ADAL" clId="{0A04DE4B-D63F-48A1-B6CF-54C8EF500187}" dt="2025-07-07T10:59:45.883" v="1659" actId="478"/>
          <ac:spMkLst>
            <pc:docMk/>
            <pc:sldMk cId="560955468" sldId="2147482980"/>
            <ac:spMk id="85" creationId="{65E16945-F55E-54AA-D581-1767F4461354}"/>
          </ac:spMkLst>
        </pc:spChg>
        <pc:spChg chg="del">
          <ac:chgData name="Khunakorn Luyaphan" userId="4b6a97d3-ccb6-4395-9b0a-6b119f0da179" providerId="ADAL" clId="{0A04DE4B-D63F-48A1-B6CF-54C8EF500187}" dt="2025-07-07T10:59:45.883" v="1659" actId="478"/>
          <ac:spMkLst>
            <pc:docMk/>
            <pc:sldMk cId="560955468" sldId="2147482980"/>
            <ac:spMk id="87" creationId="{DF385FF6-27AB-B389-9321-4680518E7A5C}"/>
          </ac:spMkLst>
        </pc:spChg>
        <pc:spChg chg="del">
          <ac:chgData name="Khunakorn Luyaphan" userId="4b6a97d3-ccb6-4395-9b0a-6b119f0da179" providerId="ADAL" clId="{0A04DE4B-D63F-48A1-B6CF-54C8EF500187}" dt="2025-07-07T10:59:45.883" v="1659" actId="478"/>
          <ac:spMkLst>
            <pc:docMk/>
            <pc:sldMk cId="560955468" sldId="2147482980"/>
            <ac:spMk id="88" creationId="{C95E3571-6E08-4ED1-DAE6-C2AB7ADB9622}"/>
          </ac:spMkLst>
        </pc:spChg>
        <pc:spChg chg="del">
          <ac:chgData name="Khunakorn Luyaphan" userId="4b6a97d3-ccb6-4395-9b0a-6b119f0da179" providerId="ADAL" clId="{0A04DE4B-D63F-48A1-B6CF-54C8EF500187}" dt="2025-07-07T10:59:45.883" v="1659" actId="478"/>
          <ac:spMkLst>
            <pc:docMk/>
            <pc:sldMk cId="560955468" sldId="2147482980"/>
            <ac:spMk id="89" creationId="{7FC6F389-A56D-2686-0CF3-71DBFB4C6EF6}"/>
          </ac:spMkLst>
        </pc:spChg>
        <pc:spChg chg="del">
          <ac:chgData name="Khunakorn Luyaphan" userId="4b6a97d3-ccb6-4395-9b0a-6b119f0da179" providerId="ADAL" clId="{0A04DE4B-D63F-48A1-B6CF-54C8EF500187}" dt="2025-07-07T10:59:45.883" v="1659" actId="478"/>
          <ac:spMkLst>
            <pc:docMk/>
            <pc:sldMk cId="560955468" sldId="2147482980"/>
            <ac:spMk id="90" creationId="{AB3B1CD1-FA67-BD11-3478-59D7A893A91A}"/>
          </ac:spMkLst>
        </pc:spChg>
        <pc:picChg chg="del">
          <ac:chgData name="Khunakorn Luyaphan" userId="4b6a97d3-ccb6-4395-9b0a-6b119f0da179" providerId="ADAL" clId="{0A04DE4B-D63F-48A1-B6CF-54C8EF500187}" dt="2025-07-07T10:59:45.883" v="1659" actId="478"/>
          <ac:picMkLst>
            <pc:docMk/>
            <pc:sldMk cId="560955468" sldId="2147482980"/>
            <ac:picMk id="80" creationId="{A305C250-96BB-8472-813D-FB1AB618D0A9}"/>
          </ac:picMkLst>
        </pc:picChg>
        <pc:picChg chg="del">
          <ac:chgData name="Khunakorn Luyaphan" userId="4b6a97d3-ccb6-4395-9b0a-6b119f0da179" providerId="ADAL" clId="{0A04DE4B-D63F-48A1-B6CF-54C8EF500187}" dt="2025-07-07T10:59:46.903" v="1660" actId="478"/>
          <ac:picMkLst>
            <pc:docMk/>
            <pc:sldMk cId="560955468" sldId="2147482980"/>
            <ac:picMk id="83" creationId="{4D66A318-3AAC-C505-AA9F-191BB9E6A19B}"/>
          </ac:picMkLst>
        </pc:picChg>
        <pc:picChg chg="del">
          <ac:chgData name="Khunakorn Luyaphan" userId="4b6a97d3-ccb6-4395-9b0a-6b119f0da179" providerId="ADAL" clId="{0A04DE4B-D63F-48A1-B6CF-54C8EF500187}" dt="2025-07-07T10:59:45.883" v="1659" actId="478"/>
          <ac:picMkLst>
            <pc:docMk/>
            <pc:sldMk cId="560955468" sldId="2147482980"/>
            <ac:picMk id="86" creationId="{965EBB3C-9159-9881-7603-5D7D78D58C36}"/>
          </ac:picMkLst>
        </pc:picChg>
      </pc:sldChg>
      <pc:sldChg chg="add">
        <pc:chgData name="Khunakorn Luyaphan" userId="4b6a97d3-ccb6-4395-9b0a-6b119f0da179" providerId="ADAL" clId="{0A04DE4B-D63F-48A1-B6CF-54C8EF500187}" dt="2025-07-07T10:59:41.077" v="1658"/>
        <pc:sldMkLst>
          <pc:docMk/>
          <pc:sldMk cId="661112961" sldId="2147482981"/>
        </pc:sldMkLst>
      </pc:sldChg>
      <pc:sldMasterChg chg="setBg modSldLayout">
        <pc:chgData name="Khunakorn Luyaphan" userId="4b6a97d3-ccb6-4395-9b0a-6b119f0da179" providerId="ADAL" clId="{0A04DE4B-D63F-48A1-B6CF-54C8EF500187}" dt="2025-07-07T10:14:10.522" v="516"/>
        <pc:sldMasterMkLst>
          <pc:docMk/>
          <pc:sldMasterMk cId="759333088" sldId="2147483944"/>
        </pc:sldMasterMkLst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417211978" sldId="2147483945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1986490261" sldId="214748394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457703418" sldId="2147483948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473629063" sldId="214748394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524713894" sldId="214748395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358297696" sldId="2147483955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49761601" sldId="2147483956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752714327" sldId="214748395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02643510" sldId="2147483958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951257278" sldId="214748395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915509777" sldId="214748396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719908542" sldId="2147483961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1223826573" sldId="2147483962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273960711" sldId="2147483963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010241096" sldId="2147483964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1914276" sldId="2147483965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40243649" sldId="2147483966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371121379" sldId="214748396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1699767401" sldId="2147483968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349257818" sldId="214748396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104109338" sldId="214748397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484993397" sldId="2147483971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432033283" sldId="2147483972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271212620" sldId="2147483976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021140676" sldId="214748397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315424794" sldId="214748397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828497002" sldId="214748398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686154190" sldId="2147483981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78478522" sldId="2147483982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107389156" sldId="21474839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3E861-02CD-4BA1-9F96-6CAD2A207A2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B794-DC3D-4325-8DC9-DB091B9293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06BF-C2C7-460A-92E8-A7999537D676}" type="datetimeFigureOut">
              <a:rPr lang="en-US" sz="1000" smtClean="0">
                <a:solidFill>
                  <a:schemeClr val="tx2"/>
                </a:solidFill>
              </a:rPr>
              <a:t>2025-07-07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FCB8-CF3D-49C0-A2BC-1EBF7CCE65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4429-D597-464B-A554-C0925ED92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AA8E-D742-4B15-8EC1-3BE2620670A6}" type="slidenum">
              <a:rPr lang="en-US" sz="1000" smtClean="0">
                <a:solidFill>
                  <a:schemeClr val="tx2"/>
                </a:solidFill>
              </a:rPr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16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59266D-4678-4875-94E9-6CFF204ECF22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78E246-74D0-4A8E-8B33-CCB6F9F4D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lnSpc>
        <a:spcPct val="11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0000"/>
      </a:lnSpc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2EEC271-9F5C-FF43-8855-28849487B506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EA84D12-9A33-3C4A-9A17-CCB8F530BDDC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787E8961-0EF2-B148-A138-0367A7AE7B07}"/>
              </a:ext>
            </a:extLst>
          </p:cNvPr>
          <p:cNvSpPr/>
          <p:nvPr userDrawn="1"/>
        </p:nvSpPr>
        <p:spPr bwMode="gray">
          <a:xfrm>
            <a:off x="364587" y="-135"/>
            <a:ext cx="4354285" cy="6858069"/>
          </a:xfrm>
          <a:prstGeom prst="rect">
            <a:avLst/>
          </a:prstGeom>
          <a:solidFill>
            <a:srgbClr val="EF23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9F1826-8E47-4E47-9067-10AEBF150D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039C98C-EF78-3345-B78B-B9CB375371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5F67F9-13A6-3C42-B274-6F3819663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15" name="Untertitel 3">
            <a:extLst>
              <a:ext uri="{FF2B5EF4-FFF2-40B4-BE49-F238E27FC236}">
                <a16:creationId xmlns:a16="http://schemas.microsoft.com/office/drawing/2014/main" id="{8ECD9D78-3D3A-534F-AC44-9204F40EF8F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/>
              <a:t>Delivering Growth – in Asia and Beyond. </a:t>
            </a:r>
            <a:endParaRPr lang="de-DE" sz="1300" b="0"/>
          </a:p>
        </p:txBody>
      </p:sp>
      <p:pic>
        <p:nvPicPr>
          <p:cNvPr id="16" name="Grafik 13">
            <a:extLst>
              <a:ext uri="{FF2B5EF4-FFF2-40B4-BE49-F238E27FC236}">
                <a16:creationId xmlns:a16="http://schemas.microsoft.com/office/drawing/2014/main" id="{8B52E940-5164-734C-B94B-8D096A83B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235554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8099633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512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270250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6167439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3E2B393-F7BE-4387-9F69-FA1EC2C9D7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9066213" y="1476375"/>
            <a:ext cx="2754311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155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C3A6BDE-367B-4287-A857-1AB55F7AA5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57959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87099-4693-4F4B-BD19-3C0BB9B93A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57959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AAE519F-9B2C-4318-B368-121E53728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5CCC34-65C8-45F4-A22A-247EAD4F6B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5795962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B5679437-1792-2543-BD7D-060D51B8B9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72363" y="0"/>
            <a:ext cx="4719636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67A67D35-6F8F-43B6-A470-F7D4680607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5FFF5-23E2-40C5-98B4-DB0BBEBE0D1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AA1ECFB-748C-4CE5-8D34-9F2D5C649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724693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283C83-18BC-4D1F-991B-B5D186291E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7239997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54AE3B4D-FDFD-0E4A-A741-BBAC8CB2AE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923335" y="0"/>
            <a:ext cx="326866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2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)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7B17C010-D36B-4527-9856-58C466FDB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A5780-E824-4C4A-B41B-0DAE3A122B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5518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B1A85450-38B6-4459-A07D-D08DFA765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C21E7FB-6BDC-4762-B9F3-345B46C497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719638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92210B-1ABF-47E9-909A-E1130EE117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5610072F-C148-CB49-BAE6-D3CC7BD3591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005995" y="0"/>
            <a:ext cx="218600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96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4">
            <a:extLst>
              <a:ext uri="{FF2B5EF4-FFF2-40B4-BE49-F238E27FC236}">
                <a16:creationId xmlns:a16="http://schemas.microsoft.com/office/drawing/2014/main" id="{C951B31B-2CFE-424C-AEE3-832EBC39D5F9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140925" y="1478756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54">
            <a:extLst>
              <a:ext uri="{FF2B5EF4-FFF2-40B4-BE49-F238E27FC236}">
                <a16:creationId xmlns:a16="http://schemas.microsoft.com/office/drawing/2014/main" id="{0216B12A-95F5-4081-8E6C-0832592F90E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3140925" y="4055659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127375" y="1478756"/>
            <a:ext cx="8693150" cy="1926000"/>
          </a:xfrm>
        </p:spPr>
        <p:txBody>
          <a:bodyPr tIns="12600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127375" y="4055659"/>
            <a:ext cx="8693150" cy="1926000"/>
          </a:xfrm>
        </p:spPr>
        <p:txBody>
          <a:bodyPr tIns="12600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BC4FC4-6823-4F40-9047-43182EE8645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8756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DDABD29-BF80-46FF-8AE5-95EB61C5B1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5659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1024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Landscape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19637" y="1478756"/>
            <a:ext cx="7100887" cy="2433598"/>
          </a:xfrm>
        </p:spPr>
        <p:txBody>
          <a:bodyPr t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719637" y="4055659"/>
            <a:ext cx="7100887" cy="2433598"/>
          </a:xfrm>
        </p:spPr>
        <p:txBody>
          <a:bodyPr tIns="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3C2556-BB5C-4AEA-BA02-E04029B8219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9297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E1ECF42-8F82-49DC-81B4-E71A35A025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6063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592383-C71F-45DE-B063-A1F3C5E1BA0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B74ABDC-7A9A-46C7-8F4E-21B86C1F34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8219565-5479-4A36-B720-60B3BCF4E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575176" y="1476375"/>
            <a:ext cx="72453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D8F89-D739-42B8-B618-797E83062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3654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0B910EC-B158-4FFC-89B8-60E4CBB6965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024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4E47D4B2-6C1E-4EEB-8E3B-099AA348A4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6C3C3A9-754F-4433-8190-50609E3E8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167439" y="1476375"/>
            <a:ext cx="5653086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13DECA-3454-423B-A02C-1801FCED124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A8B407-D7E7-4CF4-A8FB-5A71D782F5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5"/>
            <a:ext cx="52488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6F07FBA-B343-4744-929B-31C26DD693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7112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345BA-AF76-40AC-A5BD-CB61D60EB44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F5D1676-C226-43D2-BADB-9E3FC4295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FBAD1B-4788-4195-8004-6B994F88A76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114516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7A70577-BF8C-4332-9CD9-FA84D5644B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997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8">
            <a:extLst>
              <a:ext uri="{FF2B5EF4-FFF2-40B4-BE49-F238E27FC236}">
                <a16:creationId xmlns:a16="http://schemas.microsoft.com/office/drawing/2014/main" id="{3FA93B96-51F2-2A41-8D00-546096AF903D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D5C77D2-DF25-E640-BBD4-7C5F2FF355CF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0634AB-6B20-8C49-88BF-54A67CB8655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17AD9B9-9058-6148-9703-B8262BC138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E5C9330-26EF-8F41-994B-36C17C1CD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29" name="Untertitel 3">
            <a:extLst>
              <a:ext uri="{FF2B5EF4-FFF2-40B4-BE49-F238E27FC236}">
                <a16:creationId xmlns:a16="http://schemas.microsoft.com/office/drawing/2014/main" id="{1632E540-11F7-F343-BA82-64171682135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/>
              <a:t>Delivering Growth – in Asia and Beyond. </a:t>
            </a:r>
            <a:endParaRPr lang="de-DE" sz="1300" b="0"/>
          </a:p>
        </p:txBody>
      </p:sp>
      <p:sp>
        <p:nvSpPr>
          <p:cNvPr id="30" name="Bildplatzhalter 2">
            <a:extLst>
              <a:ext uri="{FF2B5EF4-FFF2-40B4-BE49-F238E27FC236}">
                <a16:creationId xmlns:a16="http://schemas.microsoft.com/office/drawing/2014/main" id="{E81EF72B-98E2-2349-A602-D57BC779A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4587" y="0"/>
            <a:ext cx="4348825" cy="6857934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1" name="Grafik 13">
            <a:extLst>
              <a:ext uri="{FF2B5EF4-FFF2-40B4-BE49-F238E27FC236}">
                <a16:creationId xmlns:a16="http://schemas.microsoft.com/office/drawing/2014/main" id="{B8D5A599-98B5-FD4E-A286-D6E47BE60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28FE64-147C-4E9C-B1B4-00E9468B67F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2E03278-0C99-4C2D-AE7D-762BAEDCEE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CE41C6-0CB5-4354-B494-716D4AB23D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371475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66417CF-BD4C-4201-B333-F68CE09687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167437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E72596B-5526-4263-ABB6-DA6F770B12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4925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5512C-42BF-42A6-9BC6-C18D77EE5B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410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41FC1DA-0535-413A-8FDD-C005E4448C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096000" y="0"/>
            <a:ext cx="6097837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ACD92D-401D-4F7D-85D2-E77C038C40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6096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8499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hoto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18F2CE75-EFE8-9649-8B14-D0706BA1CF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-1"/>
            <a:ext cx="6096000" cy="3428991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FFB168E5-74B8-3F40-A6C6-777EF2A8F6C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096001" y="2"/>
            <a:ext cx="6096002" cy="3428992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73B0EF84-C9A2-C447-9388-CB7CDB6D671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3428994"/>
            <a:ext cx="6096000" cy="3429006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7484CEA-A510-A74B-B65B-C6C47AD4D01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096001" y="3428998"/>
            <a:ext cx="6096002" cy="3428998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33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F3977AE-3DDA-42FE-AB16-BB1D98562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024563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495FC7-4FB5-46CF-A89D-503804C6FE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24564" y="148255"/>
            <a:ext cx="3041650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E8CD984-E9B9-4259-A41D-D9981041B3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24563" y="6571544"/>
            <a:ext cx="4354651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ED119810-B079-DC44-BF4D-E2801605512E}"/>
              </a:ext>
            </a:extLst>
          </p:cNvPr>
          <p:cNvSpPr/>
          <p:nvPr userDrawn="1"/>
        </p:nvSpPr>
        <p:spPr bwMode="gray">
          <a:xfrm>
            <a:off x="0" y="-135"/>
            <a:ext cx="5627163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8CDF378-8831-BF47-9D3F-37E4EE808A1D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FD3B424-30A7-0D4F-8730-3E6D2B3D2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4587" y="476250"/>
            <a:ext cx="5110164" cy="6011797"/>
          </a:xfrm>
          <a:noFill/>
        </p:spPr>
        <p:txBody>
          <a:bodyPr lIns="352800" tIns="442800" rIns="360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5pPr>
            <a:lvl6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6pPr>
            <a:lvl7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7pPr>
            <a:lvl8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8pPr>
            <a:lvl9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78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1">
            <a:extLst>
              <a:ext uri="{FF2B5EF4-FFF2-40B4-BE49-F238E27FC236}">
                <a16:creationId xmlns:a16="http://schemas.microsoft.com/office/drawing/2014/main" id="{FAC8094A-9F20-1A4F-B8D5-255E77C2D20B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2C7455-71FA-3A4A-8F1D-E1AC916D17B0}"/>
              </a:ext>
            </a:extLst>
          </p:cNvPr>
          <p:cNvSpPr txBox="1"/>
          <p:nvPr userDrawn="1"/>
        </p:nvSpPr>
        <p:spPr bwMode="gray">
          <a:xfrm>
            <a:off x="10525688" y="6561138"/>
            <a:ext cx="1299600" cy="1809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7" name="Grafik 10">
            <a:extLst>
              <a:ext uri="{FF2B5EF4-FFF2-40B4-BE49-F238E27FC236}">
                <a16:creationId xmlns:a16="http://schemas.microsoft.com/office/drawing/2014/main" id="{44D3E33A-67F2-8F44-AA5E-1590751F5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AF5AC92-F551-4736-A072-A6568ACD34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B1006C9-7D93-435E-A206-7C097605EF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F3FEE1D-232D-F840-8E11-C011F5BF9A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212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4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>
            <a:extLst>
              <a:ext uri="{FF2B5EF4-FFF2-40B4-BE49-F238E27FC236}">
                <a16:creationId xmlns:a16="http://schemas.microsoft.com/office/drawing/2014/main" id="{B5238728-A22B-1B4D-AF0E-DBC9236E9DE4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F4358-2141-0E44-8D36-C028103F707A}"/>
              </a:ext>
            </a:extLst>
          </p:cNvPr>
          <p:cNvSpPr txBox="1"/>
          <p:nvPr userDrawn="1"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8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DCA408EC-1CB2-469B-81A7-9459386E69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AF16A-0BDB-49AC-94BA-1B4068A8A6A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6A93BE6-A445-4380-9DC8-AC9A4C51D6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1542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1F26E-159B-4C81-B595-161745AF0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11449049" cy="5013325"/>
          </a:xfrm>
        </p:spPr>
        <p:txBody>
          <a:bodyPr/>
          <a:lstStyle>
            <a:lvl1pPr marL="360000" indent="-360000">
              <a:buClr>
                <a:schemeClr val="bg2"/>
              </a:buClr>
              <a:buFont typeface="+mj-lt"/>
              <a:buAutoNum type="arabicPeriod"/>
              <a:defRPr b="1"/>
            </a:lvl1pPr>
            <a:lvl2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2pPr>
            <a:lvl3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3pPr>
            <a:lvl4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4pPr>
            <a:lvl5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5pPr>
            <a:lvl6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6pPr>
            <a:lvl7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7pPr>
            <a:lvl8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8pPr>
            <a:lvl9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146208-565A-466A-9E9F-FA4F965866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936D39-6AF7-4DC1-A291-9F38117506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B81173C-6015-41A6-8B68-EC68FA6364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5770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>
            <a:extLst>
              <a:ext uri="{FF2B5EF4-FFF2-40B4-BE49-F238E27FC236}">
                <a16:creationId xmlns:a16="http://schemas.microsoft.com/office/drawing/2014/main" id="{39BFF418-15D3-B242-B7E6-166F7898480E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806AF-7214-8143-A6E9-CE3BF279E2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22449" y="2622550"/>
            <a:ext cx="8548689" cy="1290638"/>
          </a:xfrm>
        </p:spPr>
        <p:txBody>
          <a:bodyPr tIns="32400" anchor="t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attention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D13FA2D-39E6-294F-B1DC-D5B1837C3194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E2330BE9-0795-DC41-BB2D-7CF63A81137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32882" y="6315162"/>
            <a:ext cx="4783399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/>
              <a:t>Delivering Growth – in Asia and Beyond. </a:t>
            </a:r>
            <a:endParaRPr lang="de-DE" sz="1300" b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8DBF3C2-3CFB-7846-B28A-DAE10624D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0EDF01E-EB3A-8348-95AC-502DFC7ACF6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374A32-F45C-D845-9785-B3F9A01BE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1">
                <a:solidFill>
                  <a:schemeClr val="bg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36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670705D-8D80-544A-8A1D-E2F8657752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8D9618A-D1A0-E842-987B-3E159CC5C8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0">
                <a:solidFill>
                  <a:schemeClr val="tx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5247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07DA663-F713-41F3-A1FE-B60440FEDD2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2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51F51C9-5C26-4C95-9A97-1362B579C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8609091" y="316911"/>
            <a:ext cx="1346900" cy="549795"/>
          </a:xfrm>
          <a:noFill/>
        </p:spPr>
        <p:txBody>
          <a:bodyPr tIns="274320" bIns="0" anchor="ctr" anchorCtr="0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794FA26-365F-4C30-8559-C666C1C960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97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4">
            <a:extLst>
              <a:ext uri="{FF2B5EF4-FFF2-40B4-BE49-F238E27FC236}">
                <a16:creationId xmlns:a16="http://schemas.microsoft.com/office/drawing/2014/main" id="{DB714B4B-BC83-4DE8-82C1-7C85BA5EE27A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393562" y="5341652"/>
            <a:ext cx="4183200" cy="36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C37A5FF-045F-45FC-9D7A-21230F07C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71476" y="5387974"/>
            <a:ext cx="4205286" cy="1101725"/>
          </a:xfrm>
        </p:spPr>
        <p:txBody>
          <a:bodyPr lIns="14400"/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  <a:lvl2pPr marL="0" indent="0">
              <a:buNone/>
              <a:defRPr sz="1100">
                <a:solidFill>
                  <a:schemeClr val="tx2"/>
                </a:solidFill>
              </a:defRPr>
            </a:lvl2pPr>
            <a:lvl3pPr marL="0" indent="0">
              <a:buNone/>
              <a:defRPr sz="1100">
                <a:solidFill>
                  <a:schemeClr val="tx2"/>
                </a:solidFill>
              </a:defRPr>
            </a:lvl3pPr>
            <a:lvl4pPr marL="0" indent="0">
              <a:buNone/>
              <a:defRPr sz="1100">
                <a:solidFill>
                  <a:schemeClr val="tx2"/>
                </a:solidFill>
              </a:defRPr>
            </a:lvl4pPr>
            <a:lvl5pPr marL="0" indent="0">
              <a:buNone/>
              <a:defRPr sz="1100">
                <a:solidFill>
                  <a:schemeClr val="tx2"/>
                </a:solidFill>
              </a:defRPr>
            </a:lvl5pPr>
            <a:lvl6pPr marL="0" indent="0">
              <a:buNone/>
              <a:defRPr sz="1100">
                <a:solidFill>
                  <a:schemeClr val="tx2"/>
                </a:solidFill>
              </a:defRPr>
            </a:lvl6pPr>
            <a:lvl7pPr marL="0" indent="0">
              <a:buNone/>
              <a:defRPr sz="1100">
                <a:solidFill>
                  <a:schemeClr val="tx2"/>
                </a:solidFill>
              </a:defRPr>
            </a:lvl7pPr>
            <a:lvl8pPr marL="0" indent="0">
              <a:buNone/>
              <a:defRPr sz="1100">
                <a:solidFill>
                  <a:schemeClr val="tx2"/>
                </a:solidFill>
              </a:defRPr>
            </a:lvl8pPr>
            <a:lvl9pPr marL="0" indent="0">
              <a:buNone/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29A9EE2-920C-4487-AFCB-D629FE179D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E9087D3-B384-4422-A1FB-AF1BE4CDC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537B-7893-4569-8225-C3F1A6E759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04750CD-7A7C-491D-8750-53BBF5058B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27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E87E1A94-418B-49C6-89AB-16FE99E5CB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94E824-439D-4260-8F09-3797D73F7C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A78238A-E388-4F87-A7D0-4E3032F7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65308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807033E-9F07-4C81-89DD-1523CA4D08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6167440" y="1476375"/>
            <a:ext cx="5653084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3C64144-1E78-494B-9341-80D457EE37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026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7349-888C-4A56-B47A-62F01ED15DE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  <a:prstGeom prst="rect">
            <a:avLst/>
          </a:prstGeom>
        </p:spPr>
        <p:txBody>
          <a:bodyPr vert="horz" wrap="square" lIns="0" tIns="252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35D3-975F-48E6-B84F-A2F88D1B3AE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76375"/>
            <a:ext cx="11449050" cy="5013324"/>
          </a:xfrm>
          <a:prstGeom prst="rect">
            <a:avLst/>
          </a:prstGeom>
        </p:spPr>
        <p:txBody>
          <a:bodyPr vert="horz" wrap="square" lIns="720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D9C64-F7E8-4173-A31C-A68904A47377}"/>
              </a:ext>
            </a:extLst>
          </p:cNvPr>
          <p:cNvSpPr txBox="1"/>
          <p:nvPr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tx2"/>
                </a:solidFill>
              </a:rPr>
              <a:pPr algn="r"/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pic>
        <p:nvPicPr>
          <p:cNvPr id="13" name="Grafik 4">
            <a:extLst>
              <a:ext uri="{FF2B5EF4-FFF2-40B4-BE49-F238E27FC236}">
                <a16:creationId xmlns:a16="http://schemas.microsoft.com/office/drawing/2014/main" id="{1A83C7E4-22F8-4D48-A63F-4ADB5CC3C1E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0680"/>
            <a:ext cx="1449388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82" r:id="rId24"/>
    <p:sldLayoutId id="2147483976" r:id="rId25"/>
    <p:sldLayoutId id="2147483977" r:id="rId26"/>
    <p:sldLayoutId id="2147483983" r:id="rId27"/>
    <p:sldLayoutId id="2147483979" r:id="rId28"/>
    <p:sldLayoutId id="2147483980" r:id="rId29"/>
    <p:sldLayoutId id="2147483981" r:id="rId30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37" pos="234" userDrawn="1">
          <p15:clr>
            <a:srgbClr val="F26B43"/>
          </p15:clr>
        </p15:guide>
        <p15:guide id="338" pos="7446" userDrawn="1">
          <p15:clr>
            <a:srgbClr val="F26B43"/>
          </p15:clr>
        </p15:guide>
        <p15:guide id="339" pos="2973" userDrawn="1">
          <p15:clr>
            <a:srgbClr val="F26B43"/>
          </p15:clr>
        </p15:guide>
        <p15:guide id="340" pos="3795" userDrawn="1">
          <p15:clr>
            <a:srgbClr val="F26B43"/>
          </p15:clr>
        </p15:guide>
        <p15:guide id="341" pos="3840" userDrawn="1">
          <p15:clr>
            <a:srgbClr val="F26B43"/>
          </p15:clr>
        </p15:guide>
        <p15:guide id="342" pos="4799" userDrawn="1">
          <p15:clr>
            <a:srgbClr val="F26B43"/>
          </p15:clr>
        </p15:guide>
        <p15:guide id="343" pos="6533" userDrawn="1">
          <p15:clr>
            <a:srgbClr val="F26B43"/>
          </p15:clr>
        </p15:guide>
        <p15:guide id="344" orient="horz" pos="4088" userDrawn="1">
          <p15:clr>
            <a:srgbClr val="F26B43"/>
          </p15:clr>
        </p15:guide>
        <p15:guide id="345" pos="1056" userDrawn="1">
          <p15:clr>
            <a:srgbClr val="F26B43"/>
          </p15:clr>
        </p15:guide>
        <p15:guide id="346" pos="1148" userDrawn="1">
          <p15:clr>
            <a:srgbClr val="F26B43"/>
          </p15:clr>
        </p15:guide>
        <p15:guide id="347" pos="1970" userDrawn="1">
          <p15:clr>
            <a:srgbClr val="F26B43"/>
          </p15:clr>
        </p15:guide>
        <p15:guide id="348" pos="2060" userDrawn="1">
          <p15:clr>
            <a:srgbClr val="F26B43"/>
          </p15:clr>
        </p15:guide>
        <p15:guide id="349" pos="2882" userDrawn="1">
          <p15:clr>
            <a:srgbClr val="F26B43"/>
          </p15:clr>
        </p15:guide>
        <p15:guide id="350" pos="4707" userDrawn="1">
          <p15:clr>
            <a:srgbClr val="F26B43"/>
          </p15:clr>
        </p15:guide>
        <p15:guide id="351" pos="5621" userDrawn="1">
          <p15:clr>
            <a:srgbClr val="F26B43"/>
          </p15:clr>
        </p15:guide>
        <p15:guide id="352" pos="5711" userDrawn="1">
          <p15:clr>
            <a:srgbClr val="F26B43"/>
          </p15:clr>
        </p15:guide>
        <p15:guide id="353" pos="6624" userDrawn="1">
          <p15:clr>
            <a:srgbClr val="F26B43"/>
          </p15:clr>
        </p15:guide>
        <p15:guide id="354" orient="horz" pos="300" userDrawn="1">
          <p15:clr>
            <a:srgbClr val="F26B43"/>
          </p15:clr>
        </p15:guide>
        <p15:guide id="355" orient="horz" pos="930" userDrawn="1">
          <p15:clr>
            <a:srgbClr val="F26B43"/>
          </p15:clr>
        </p15:guide>
        <p15:guide id="356" orient="horz" pos="1652" userDrawn="1">
          <p15:clr>
            <a:srgbClr val="F26B43"/>
          </p15:clr>
        </p15:guide>
        <p15:guide id="357" orient="horz" pos="1743" userDrawn="1">
          <p15:clr>
            <a:srgbClr val="F26B43"/>
          </p15:clr>
        </p15:guide>
        <p15:guide id="358" orient="horz" pos="2465" userDrawn="1">
          <p15:clr>
            <a:srgbClr val="F26B43"/>
          </p15:clr>
        </p15:guide>
        <p15:guide id="359" orient="horz" pos="2555" userDrawn="1">
          <p15:clr>
            <a:srgbClr val="F26B43"/>
          </p15:clr>
        </p15:guide>
        <p15:guide id="360" orient="horz" pos="2510" userDrawn="1">
          <p15:clr>
            <a:srgbClr val="F26B43"/>
          </p15:clr>
        </p15:guide>
        <p15:guide id="361" orient="horz" pos="3276" userDrawn="1">
          <p15:clr>
            <a:srgbClr val="F26B43"/>
          </p15:clr>
        </p15:guide>
        <p15:guide id="362" orient="horz" pos="3368" userDrawn="1">
          <p15:clr>
            <a:srgbClr val="F26B43"/>
          </p15:clr>
        </p15:guide>
        <p15:guide id="363" pos="3885" userDrawn="1">
          <p15:clr>
            <a:srgbClr val="F26B43"/>
          </p15:clr>
        </p15:guide>
        <p15:guide id="364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3.sv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2.wdp"/><Relationship Id="rId11" Type="http://schemas.openxmlformats.org/officeDocument/2006/relationships/image" Target="../media/image10.sv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2.wdp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2.wdp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2.wdp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2.wdp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A6AE9-8E89-3001-46AB-D1859FD3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D6BD51-4EAC-3A0F-1CFF-956C89353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PDF parsing engine using ChatGPT Structured Output</a:t>
            </a:r>
            <a:endParaRPr lang="en-US" dirty="0">
              <a:cs typeface="Arial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864F2C-575B-2176-4CE9-4E4707214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Khunakorn Luyaphan (Gates)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 descr="A picture containing building, city, sky, outdoor&#10;&#10;Description automatically generated">
            <a:extLst>
              <a:ext uri="{FF2B5EF4-FFF2-40B4-BE49-F238E27FC236}">
                <a16:creationId xmlns:a16="http://schemas.microsoft.com/office/drawing/2014/main" id="{E955599A-4233-EDDC-B0A3-5E6106CD77A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587" y="0"/>
            <a:ext cx="4359813" cy="68579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AD87-D6BC-4D69-D8A3-39FEFFEF2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2025-07</a:t>
            </a:r>
          </a:p>
        </p:txBody>
      </p:sp>
    </p:spTree>
    <p:extLst>
      <p:ext uri="{BB962C8B-B14F-4D97-AF65-F5344CB8AC3E}">
        <p14:creationId xmlns:p14="http://schemas.microsoft.com/office/powerpoint/2010/main" val="322639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D2915-F965-B4F9-5BF4-44762637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FF0D51-4995-3B9A-16B4-DB2AA4CB1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C883F-7E54-26E4-668C-C8FE17D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347C314F-E2B6-E287-841E-21E0F73E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D86459-1016-61FE-3161-4601BCB7A921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CD6B592-3F1B-D691-1784-2C6676B42770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3930AFDD-42EB-5FF4-C1CE-E44D3545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5B578F-C641-06E2-0352-0175D28AC7FE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C21A9BF8-4522-4E61-7F89-2CF78A83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0B5E7F-1222-83FA-3EE9-403967293B28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1F7A958-28BB-14AE-5D33-065611DB9783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4921BC9-1AEE-9628-F941-CF08C7FBEB4B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DD78C86E-4D3B-512D-1F2B-C24F2A16B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1F67E5DB-8007-F150-6408-7265ED04D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FF7B-7823-0C78-DEE4-8629259D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33416D-695A-E977-F21C-366472D11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959243-F093-E9D0-BB19-92BD4B83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759ED3A4-4B8B-FA03-686F-D071B420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352ACCE-179B-AEBE-96D8-F2F60E9022FC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34C9001-CBF9-0CC0-AEC1-F527D8D90911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1F6A1D1B-E105-CC1E-6270-B6390FC0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B85F83-E864-F9D2-3CF1-D5F200984DE9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C05FB457-0C3C-06A7-3EA6-807543F1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0EA928-0B7C-0D4B-852C-5DCB5EFBFF32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EA047F2C-6C12-C344-2C39-622ED0B1D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BC4CC6-1798-5705-3F30-4F22453E9789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BA97A2-F660-9A14-5930-C80479BCCADE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449787F-3F22-273E-A3CA-F53319EE9304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33B6D998-5CFC-C337-D911-A72022348BA5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6D24D-1665-1C06-1720-16B55E9C2358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3C6E1903-9169-95F8-2BC7-CF99F481E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0FBC1034-8C58-4453-4752-44A8B913AE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5F99837E-55D0-AEF1-93AD-107C122181CA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8978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5F56-DF5E-89EE-C68E-D8A1195F2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CD64711-934A-6C47-F31F-DD291C64EF15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C282D8-BD0F-6AB2-CF37-A1F016868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0CB21E-EB7D-296D-6A84-627C09B0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4752A7EC-9011-1B6D-C8B7-1D48B1EE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C82E73-7538-34B5-C133-FA266F46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46BD4A-E388-098B-1F04-E994A7B65FB2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B266E5F-C725-D205-E487-6BE85077842E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1467B550-5EF8-57C8-BF3D-D48150C6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D7E1A6-440D-35C0-ABCD-B0A135EDD710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9176F199-C179-B604-AB20-3B796158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2F48D4-2B7E-C5AD-D02E-8C1B52A93E06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A56F6841-147D-858B-884D-39ABDEA1C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Bent 55">
            <a:extLst>
              <a:ext uri="{FF2B5EF4-FFF2-40B4-BE49-F238E27FC236}">
                <a16:creationId xmlns:a16="http://schemas.microsoft.com/office/drawing/2014/main" id="{4794256B-2111-934B-A7E2-6ACBE5D3AA30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39122D1-5C70-4E15-C5FE-7D97CD020593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B127E3D-C6A2-32FB-4EAA-A799BC382C9D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833459-F97E-63CD-B587-218A8D95FE19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173EA5C-A6D0-3A3E-26C2-30E78C4251BC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3CD768B-9200-0D3D-E15A-816723FEFF0C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014DD7-AA04-A3B2-A58F-E19153AD0050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DFE6F3C3-E8AE-8282-5517-E36BAAF8A2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AC9F108A-0324-0C7C-FBC2-A8C285EEA1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DD73DDE9-E1DA-4342-6EC1-76F11388203F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6A6130F-14E3-6D5F-3881-A12C16A8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6ECD6C9-B1A4-01FE-D714-D9484368623D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283421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4782E-D3BB-F849-29C7-28433BD9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5516204-1D66-711A-67F7-BAF0706D6C61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F9D8B5-BD5E-CA44-31AA-E85858B64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40677-B53A-8F80-E6C2-3B1FB39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23B3B3F2-4984-A3B2-3CAE-DC72D47D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834EFA-B893-1196-0D5F-51BE9E5C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7C795A-9222-A198-9E31-5CB21C609EB0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ED408E-6C2D-E3FF-D90B-FDCE2687ED0E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065456C8-8DD7-D0F9-98E9-C970C84A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34D7D4-9CD9-D0A7-13AF-68670FF45074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9C715FB5-18D0-3D9D-3D09-F92C5BD0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1FBD79A-9775-9A30-5B8A-58CECE268F97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D58A48B0-5700-1B61-6F42-F442C0D0A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81EFF1D3-8D17-125A-647C-C1A9305120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5A4BB911-EC5F-7DEE-F03C-87544B073441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AB8E00C3-C37B-9EAA-004A-9E72A2A8DE0C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07D421E-084B-FE8C-8CFB-5AA6DB9EAAE7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AEC3FF97-FC97-34B4-AFEC-3BEA40CB17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A22B9026-E233-FE48-673F-AEF95DA7B54E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C500C4-EB4A-95A2-5C22-E155EF1F0459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C2EF67F-4249-E71D-896A-B7EAB04F09F2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014FE4-C408-7734-81FE-0BA0BBE5253D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126C2D-6D30-3432-82AE-463686C5AD03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43130254-399F-3A6A-364D-135ACCC10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6A4DC0B4-134F-3468-12A7-62DDEB2AF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798AA372-AFB8-7429-6BA3-AC510EC249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FF9514A5-ABC7-2949-04D3-F2FA174B8FAC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9317A911-3139-19C7-A969-739CA7A37503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E9E1EF-C7B2-7225-ABE3-BB116C12453A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AF3426E8-96F7-F4B0-9469-733D8CECCB63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EF1C044-5B3C-1BD7-F8F7-1C12C675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127D60E-BB02-181D-3477-742982FDDF9D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45120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EEFC-D914-2DCD-7103-258B2DE02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C9524B7-1EDC-9032-A915-40824FF745F3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58D33E7-42B8-892E-E13E-404C62636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D5453-9956-33F3-3138-1410D089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FD3811EB-9665-FDBA-2182-8225FF5A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552F9C-EFE5-DC75-9398-ECD701E0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71C4D9-AD0B-08D9-9A31-DCB22E242117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027021F-7476-8DE0-5228-F1E572F96F27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EE9D13CC-A894-FD7B-AF94-1B682D16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0ECA2C-90C7-027C-615E-C2FC76EBFBB8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2A5D7BC4-777D-0B32-8546-9CD82BA5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0AEEBD-0922-9809-8B7B-E39EEEAE6846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5AB79A15-76B8-A8A6-01CD-7D2C70A7B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7F9004A6-D14D-D6E7-DCDF-22BCDE935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9EAB3C78-C93D-9FB4-A6C3-8CC5E7E2B214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28BFB41C-33F2-4C78-7367-24FDC075112C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3121E0C-009D-BD13-B575-E61E4DAE0BCB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CE3F99F8-C7DD-F0D4-2E67-FD0310594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D9186566-C7D2-738F-B7EA-4F61E35354BA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F5F7310-73FD-DC15-2096-2AFDD22322A8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EEEEED6-B239-7ACC-B209-DEF192359C1D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AAD5B77-6CA0-4731-5713-6347861D27B0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791007-31B9-C3DE-BA95-B47E7F9AEC0A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469F553-EEB3-B4AB-3D6F-A07A344302EE}"/>
              </a:ext>
            </a:extLst>
          </p:cNvPr>
          <p:cNvSpPr/>
          <p:nvPr/>
        </p:nvSpPr>
        <p:spPr bwMode="gray">
          <a:xfrm>
            <a:off x="7803275" y="2472435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DECFF003-E6D3-C108-635C-618FE5F3C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FB70A5EF-2193-F6F4-47EC-7A3790AC6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98B1118C-20C2-5356-E70F-7513CAA5BC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6DF15D26-36B5-137A-5323-C9F6C25D38DA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FD832CB-D74D-1DDD-1B8A-A72B694DC852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DD0DCC-E80C-4C2B-9569-104D7AEEB996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80C37F0-7874-99A9-B891-E909DE14730D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DAF9DBF-C86E-294B-579E-C347A0C6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0C61182-F8B1-30F8-D0DA-C328D067165B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252930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66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07B0-13D4-27B2-70DC-B7102B85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AA2E836-3BA2-7D16-7DC6-6640BC37A558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D1BF97-046C-4912-88E3-329FAC09E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F28A8-4584-F271-9388-27BB549A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A34EFBF1-9CFC-7308-7944-2F5DB72F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1E8FB5-51AB-C0AC-0FE5-D41010FF0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7485ED-91B5-8768-F07D-0901F6E5FAE7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8405B7-E347-2B72-A512-C93A953DA24E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CD8DA61F-A338-33EE-C222-36E629CA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12552F-BAA6-1636-13D2-E887C8B7FF1B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B1843FC5-0CB9-F7FC-2B02-25791B64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611EFC-7C53-DF04-6008-D7D7E184AB65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91B6809E-47A9-1BD0-19F2-F29EE5103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62803BB1-3725-E94C-544D-DAFBFA833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FF8DB2D1-68DE-ECF4-5BFB-759835F4B758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5410715D-8C6C-AB11-6DBC-FAEE22607DBC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595BBD0-3AC2-8403-D097-88DFC609CC04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AD513B4F-46F7-8324-4B24-87CA118F73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0FA3AB23-1E49-CA63-3366-FB953921B7F5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7FAD04A-1E38-5239-B89C-3C63F9BC7956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8EA4B32-EA78-D28B-D8EA-7CDBEF0626D3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12DDFD3-C3E3-0646-D670-B41C4A7E8ED5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0A79D-F827-5AC1-F465-204498389D7E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205C19D-2471-BBCD-565A-6391B0913837}"/>
              </a:ext>
            </a:extLst>
          </p:cNvPr>
          <p:cNvSpPr/>
          <p:nvPr/>
        </p:nvSpPr>
        <p:spPr bwMode="gray">
          <a:xfrm>
            <a:off x="7803275" y="2472435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7B882-9459-A4DB-F577-816615A17195}"/>
              </a:ext>
            </a:extLst>
          </p:cNvPr>
          <p:cNvSpPr/>
          <p:nvPr/>
        </p:nvSpPr>
        <p:spPr bwMode="gray">
          <a:xfrm>
            <a:off x="9759696" y="1552124"/>
            <a:ext cx="2063690" cy="12125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Manufacturing address: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Manufacturer Article: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Physical Location: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Substance: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Role: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…………(total 43 fields)………</a:t>
            </a:r>
          </a:p>
          <a:p>
            <a:pPr algn="l">
              <a:lnSpc>
                <a:spcPct val="120000"/>
              </a:lnSpc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1189C330-148B-6C6E-A648-C4C3B2250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26E692E5-97F0-F11A-945F-A882D12595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77AE0FC5-E8B4-8C11-93B6-4946692D6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B3E62B00-3BDA-9DF8-BCFC-97E0CDD1A0F6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E70CE84-81BF-FEE4-2890-4B030A9B8705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1CCAD64-374D-E34D-B0E0-34ADA47DE950}"/>
              </a:ext>
            </a:extLst>
          </p:cNvPr>
          <p:cNvSpPr/>
          <p:nvPr/>
        </p:nvSpPr>
        <p:spPr bwMode="gray">
          <a:xfrm>
            <a:off x="9340695" y="1829680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DD3472-A6F5-7EC2-2E8E-E17CA7C54F6E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1DDC91D-441C-1D82-9144-53D8D193242F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F97B900-67F9-881B-EC2C-3101A32DE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20170D-DF40-0741-DDED-B9E151ED9C6F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56095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66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AFDEA-C625-4842-DBD4-CDDD66B6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8836C9A-EF3B-D73A-2321-DB62A4284378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81E182D-ACAE-1028-D653-46C7FEC8B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6B885-6F88-0DEF-4521-3C330E2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C782B0CB-3D74-2C24-C3BA-AA5D8875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170C4E-669B-2F59-2DF7-23DF6D3AC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BF7CD0-3B36-F572-7D32-E8D945B114B8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1564C5-6C92-BC59-6683-18B416BB45AF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F39AE047-BAAB-BCD3-A718-E611850E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B5FEF7F-3BA7-5CC3-3C43-2C9EA7D61FCB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829C2879-B893-38B6-96A0-E14882E9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64CAA4-F2B7-25FB-E9CB-B85EACFBA52C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E74F2397-04D0-BE1F-80C0-F6ED246CA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09F97A78-BF4F-42B3-6CBC-2216BE08C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802A1044-B326-10AF-38AD-CD839006F3B3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86548AA7-8DD1-752F-C75A-F03A5E45F94A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FE70975-B1AA-32F8-5121-6C88CE94933D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DD34E92B-FCA0-E1DC-7D8C-1B25CD5F4F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12F60F8C-D0C4-89BD-95E8-BE443A56FAFF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839C23-79C8-54CF-710A-E26774B61C0D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B599236-1723-8D2B-B3AB-7B3807AD3600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1300B41-BA1B-1492-A376-4AD0C7008159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805DEC-15E5-24FA-FA1D-F67E9F98BC85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4A15859-0529-16EB-C1E9-86A2FAD84D92}"/>
              </a:ext>
            </a:extLst>
          </p:cNvPr>
          <p:cNvSpPr/>
          <p:nvPr/>
        </p:nvSpPr>
        <p:spPr bwMode="gray">
          <a:xfrm>
            <a:off x="7803275" y="2472435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B500A1-6701-9083-8DAB-5EF283AC40DA}"/>
              </a:ext>
            </a:extLst>
          </p:cNvPr>
          <p:cNvSpPr/>
          <p:nvPr/>
        </p:nvSpPr>
        <p:spPr bwMode="gray">
          <a:xfrm>
            <a:off x="9759696" y="1552124"/>
            <a:ext cx="2063690" cy="12125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Manufacturing address: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Manufacturer Article: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Physical Location: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Substance: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Role: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…………(total 43 fields)………</a:t>
            </a:r>
          </a:p>
          <a:p>
            <a:pPr algn="l">
              <a:lnSpc>
                <a:spcPct val="120000"/>
              </a:lnSpc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59DAA9B5-D992-949F-6DD0-1A9D5FAAA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C5951122-9C37-8374-A717-A2AAAA85E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00F19A61-D324-CEC0-3E59-3645033472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49E9CA6C-0749-07BA-8839-E745EFA6AB97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FA4F90D6-6FAC-4A57-F858-6CA6CCD4FF1D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632539D-FCEE-B3B6-C291-E6EF91AD37AE}"/>
              </a:ext>
            </a:extLst>
          </p:cNvPr>
          <p:cNvSpPr/>
          <p:nvPr/>
        </p:nvSpPr>
        <p:spPr bwMode="gray">
          <a:xfrm>
            <a:off x="9340695" y="1829680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60BD7A-EF4D-BCCA-252C-57D5AA753337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57DAAC4-DBD3-3D80-F049-C6798DB94CF4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7A9E80D-E64D-1DBC-9877-90F3660FB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pic>
        <p:nvPicPr>
          <p:cNvPr id="80" name="Graphic 79" descr="Images with solid fill">
            <a:extLst>
              <a:ext uri="{FF2B5EF4-FFF2-40B4-BE49-F238E27FC236}">
                <a16:creationId xmlns:a16="http://schemas.microsoft.com/office/drawing/2014/main" id="{C664C9AD-8497-FE79-B2B1-BDA976E975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4374065"/>
            <a:ext cx="346319" cy="346319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5CE3DDFB-9A5F-98BB-44C4-D8A48F66BF39}"/>
              </a:ext>
            </a:extLst>
          </p:cNvPr>
          <p:cNvSpPr/>
          <p:nvPr/>
        </p:nvSpPr>
        <p:spPr bwMode="gray">
          <a:xfrm>
            <a:off x="7525432" y="3845660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098BFC3-7F84-708F-4F1A-AE1E51262829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  <p:pic>
        <p:nvPicPr>
          <p:cNvPr id="83" name="Graphic 82" descr="Document with solid fill">
            <a:extLst>
              <a:ext uri="{FF2B5EF4-FFF2-40B4-BE49-F238E27FC236}">
                <a16:creationId xmlns:a16="http://schemas.microsoft.com/office/drawing/2014/main" id="{40C945B0-E6B9-EF5C-2980-CB5F7E6D81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3975188"/>
            <a:ext cx="399741" cy="399741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976139E-34C1-107E-39A5-3CE0B74DE02A}"/>
              </a:ext>
            </a:extLst>
          </p:cNvPr>
          <p:cNvSpPr/>
          <p:nvPr/>
        </p:nvSpPr>
        <p:spPr bwMode="gray">
          <a:xfrm>
            <a:off x="7803275" y="4763346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69C22B-3A44-4892-A4C8-919ECF7B369D}"/>
              </a:ext>
            </a:extLst>
          </p:cNvPr>
          <p:cNvSpPr/>
          <p:nvPr/>
        </p:nvSpPr>
        <p:spPr bwMode="gray">
          <a:xfrm>
            <a:off x="9759696" y="3843035"/>
            <a:ext cx="2063690" cy="12125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Manufacturing address: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Manufacturer Article: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Physical Location: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Substance: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Role: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…………(total 43 fields)………</a:t>
            </a:r>
          </a:p>
          <a:p>
            <a:pPr algn="l">
              <a:lnSpc>
                <a:spcPct val="120000"/>
              </a:lnSpc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86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A27C9C1A-8D4E-0C74-22C8-F701EA7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3759378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62FBD4A9-348D-ECC1-3922-357D56531372}"/>
              </a:ext>
            </a:extLst>
          </p:cNvPr>
          <p:cNvSpPr/>
          <p:nvPr/>
        </p:nvSpPr>
        <p:spPr bwMode="gray">
          <a:xfrm>
            <a:off x="8080167" y="4144974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422D2132-7248-41BD-BCBE-B2D94A95C672}"/>
              </a:ext>
            </a:extLst>
          </p:cNvPr>
          <p:cNvSpPr/>
          <p:nvPr/>
        </p:nvSpPr>
        <p:spPr bwMode="gray">
          <a:xfrm>
            <a:off x="8080166" y="4451518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4B17C31D-3C1A-C2C3-8A05-0BF7A63739FA}"/>
              </a:ext>
            </a:extLst>
          </p:cNvPr>
          <p:cNvSpPr/>
          <p:nvPr/>
        </p:nvSpPr>
        <p:spPr bwMode="gray">
          <a:xfrm>
            <a:off x="9340695" y="4120591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9805D1-386B-926B-72F2-A7103E2EA1BA}"/>
              </a:ext>
            </a:extLst>
          </p:cNvPr>
          <p:cNvSpPr txBox="1"/>
          <p:nvPr/>
        </p:nvSpPr>
        <p:spPr bwMode="gray">
          <a:xfrm>
            <a:off x="8497214" y="4473327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</p:spTree>
    <p:extLst>
      <p:ext uri="{BB962C8B-B14F-4D97-AF65-F5344CB8AC3E}">
        <p14:creationId xmlns:p14="http://schemas.microsoft.com/office/powerpoint/2010/main" val="66111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66" grpId="0" animBg="1"/>
      <p:bldP spid="82" grpId="0" animBg="1"/>
      <p:bldP spid="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0F2A2-1CE5-4796-BD41-F54CC9727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9804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6F127-2501-2668-7894-BC599743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A9087E7-FD76-425A-B0D8-A1D15AEA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6B4F75FC-2179-FE2F-1EEC-AF68261D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6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AF5F0-C3C6-67A3-0D3F-6A983DB6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ECD0ED1-2993-0E55-A19B-25C6EB58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4A4650-F9AB-4FA6-86D6-2086DF9CCD91}"/>
              </a:ext>
            </a:extLst>
          </p:cNvPr>
          <p:cNvSpPr/>
          <p:nvPr/>
        </p:nvSpPr>
        <p:spPr bwMode="gray">
          <a:xfrm>
            <a:off x="2800885" y="3873260"/>
            <a:ext cx="1751163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Extract PDF into specific excel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BA246-8819-92DB-D69E-5479DC04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62" y="1403606"/>
            <a:ext cx="7289320" cy="5160950"/>
          </a:xfrm>
          <a:prstGeom prst="rect">
            <a:avLst/>
          </a:prstGeom>
        </p:spPr>
      </p:pic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D74B21D8-6FA4-4892-EAA4-DE3631C5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544974-4424-5E93-26E6-D27B7F499D2F}"/>
              </a:ext>
            </a:extLst>
          </p:cNvPr>
          <p:cNvSpPr/>
          <p:nvPr/>
        </p:nvSpPr>
        <p:spPr bwMode="gray">
          <a:xfrm>
            <a:off x="2800886" y="3493698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90308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A6D4-6EA1-3DA8-9786-C8738DF65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994FCA0-9ED0-C87E-DAF3-589E249F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2D52B-9F24-4A9D-9DAF-48B25E91869A}"/>
              </a:ext>
            </a:extLst>
          </p:cNvPr>
          <p:cNvSpPr/>
          <p:nvPr/>
        </p:nvSpPr>
        <p:spPr bwMode="gray">
          <a:xfrm>
            <a:off x="2800885" y="3873260"/>
            <a:ext cx="1751163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Extract PDF into specific excel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31031-BFC5-3F8E-D6F8-DA5910AC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62" y="1403606"/>
            <a:ext cx="7289320" cy="5160950"/>
          </a:xfrm>
          <a:prstGeom prst="rect">
            <a:avLst/>
          </a:prstGeom>
        </p:spPr>
      </p:pic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8C1C5160-9059-52E8-AF8F-D2C9ACE6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2EE98C-B0F4-EEF0-4789-F2A8AEBD0000}"/>
              </a:ext>
            </a:extLst>
          </p:cNvPr>
          <p:cNvSpPr/>
          <p:nvPr/>
        </p:nvSpPr>
        <p:spPr bwMode="gray">
          <a:xfrm>
            <a:off x="2800886" y="3493698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19A657-45DE-E5A3-BB7E-F9F035519ABD}"/>
              </a:ext>
            </a:extLst>
          </p:cNvPr>
          <p:cNvSpPr/>
          <p:nvPr/>
        </p:nvSpPr>
        <p:spPr bwMode="gray">
          <a:xfrm>
            <a:off x="7228786" y="460504"/>
            <a:ext cx="2061863" cy="8509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43 Fields</a:t>
            </a:r>
          </a:p>
        </p:txBody>
      </p:sp>
    </p:spTree>
    <p:extLst>
      <p:ext uri="{BB962C8B-B14F-4D97-AF65-F5344CB8AC3E}">
        <p14:creationId xmlns:p14="http://schemas.microsoft.com/office/powerpoint/2010/main" val="294716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93B1-A4F2-E8E4-E712-C003C8A3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9B4F38-0658-4402-727D-749D90665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81161-58FF-2604-3471-048318C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5864A6-29F1-E5F3-83A5-D2B00D918D2F}"/>
              </a:ext>
            </a:extLst>
          </p:cNvPr>
          <p:cNvSpPr/>
          <p:nvPr/>
        </p:nvSpPr>
        <p:spPr bwMode="gray">
          <a:xfrm>
            <a:off x="2635657" y="2177364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 1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DC01DCAF-60F9-67BE-8E2E-13B5188D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43" y="2039699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A84F9CA-04C8-6D72-074D-015F455AC70B}"/>
              </a:ext>
            </a:extLst>
          </p:cNvPr>
          <p:cNvSpPr/>
          <p:nvPr/>
        </p:nvSpPr>
        <p:spPr bwMode="gray">
          <a:xfrm>
            <a:off x="4868557" y="2362954"/>
            <a:ext cx="1678892" cy="189782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D5E8A-B0CE-8A75-28FA-EECA8584CC23}"/>
              </a:ext>
            </a:extLst>
          </p:cNvPr>
          <p:cNvSpPr/>
          <p:nvPr/>
        </p:nvSpPr>
        <p:spPr bwMode="gray">
          <a:xfrm>
            <a:off x="2635657" y="3875695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 2</a:t>
            </a:r>
          </a:p>
        </p:txBody>
      </p:sp>
      <p:pic>
        <p:nvPicPr>
          <p:cNvPr id="9" name="Picture 2" descr="PDF Reader App : Read All PDF - Apps on Google Play">
            <a:extLst>
              <a:ext uri="{FF2B5EF4-FFF2-40B4-BE49-F238E27FC236}">
                <a16:creationId xmlns:a16="http://schemas.microsoft.com/office/drawing/2014/main" id="{03B4EAF1-B6FB-DC66-A40F-AAF4050A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43" y="3733782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CAD804-ABDE-76C2-7F4C-A00CF863340A}"/>
              </a:ext>
            </a:extLst>
          </p:cNvPr>
          <p:cNvSpPr/>
          <p:nvPr/>
        </p:nvSpPr>
        <p:spPr bwMode="gray">
          <a:xfrm>
            <a:off x="6690072" y="2160190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B6D0B3-0A10-14AD-780C-0FC07DCA6685}"/>
              </a:ext>
            </a:extLst>
          </p:cNvPr>
          <p:cNvSpPr/>
          <p:nvPr/>
        </p:nvSpPr>
        <p:spPr bwMode="gray">
          <a:xfrm>
            <a:off x="6690072" y="3733782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6D374-07CA-B9BE-4583-D038A2F2E547}"/>
              </a:ext>
            </a:extLst>
          </p:cNvPr>
          <p:cNvSpPr/>
          <p:nvPr/>
        </p:nvSpPr>
        <p:spPr bwMode="gray">
          <a:xfrm>
            <a:off x="6690072" y="4584682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6FC044-A117-FF65-42CC-3EBD19666DD6}"/>
              </a:ext>
            </a:extLst>
          </p:cNvPr>
          <p:cNvSpPr/>
          <p:nvPr/>
        </p:nvSpPr>
        <p:spPr bwMode="gray">
          <a:xfrm>
            <a:off x="4868557" y="3969450"/>
            <a:ext cx="1678892" cy="189782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EE8358-2E46-4897-49D5-932F8B3E369C}"/>
              </a:ext>
            </a:extLst>
          </p:cNvPr>
          <p:cNvSpPr/>
          <p:nvPr/>
        </p:nvSpPr>
        <p:spPr bwMode="gray">
          <a:xfrm rot="1474426">
            <a:off x="4831988" y="4489791"/>
            <a:ext cx="1678892" cy="189782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2F7254-0F01-BCEC-A31E-4B67F4C3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187" y="2117428"/>
            <a:ext cx="680743" cy="631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BF083C-9ADD-C0A9-1786-4C2E13AB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187" y="3669598"/>
            <a:ext cx="680743" cy="6312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BD1C2E-1617-034B-2BB3-93965F30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187" y="4520498"/>
            <a:ext cx="680743" cy="6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10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1B0BE-0512-EEF9-049D-FCB88F6DC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C93A31E-066F-F5DC-B026-044D3528F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5625-0201-8917-2E8D-631D9F8A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A07EA6F0-7B77-D60D-57F9-E0E705E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9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7E77E-E8A4-644C-2163-E785CA6F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B8F283-6190-50E5-BB9D-A024077B5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85B669-B001-FA22-A3B8-C019B7A6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B218F97A-9126-295D-0D52-B5E35D00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C1E7B-A2E9-DC0D-1BEC-7530C5766FA0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03CF523-AE5F-ED41-DB9A-D7D76E889FD8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4770B69E-2E29-96D7-5F60-C5FC6D01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A033A3-C80A-25A8-8596-4A23E2959E4B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82BDF-A57A-A89F-2DFD-B22D95E6D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AF279C-276B-373D-9132-BF9695C9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63AA6-AC5C-63BF-7778-56AA1A7F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D30F2662-1F9C-DDE7-0E66-15CF3B3A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29093D-4A0D-844C-E688-48C97D25524F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09F49CF-6AFF-0EA0-7FBF-3D97EFDA03D6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B35E8DE7-903C-3616-AA87-EDCEC3D9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F46517-AC45-8CEC-265A-7CF7B2968F23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4554D54E-EE39-0658-F35E-FC92B5083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73E7-F215-98CA-E5D3-47899BF2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B9933EA-6E66-638B-9DEF-7F90F5116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8EAFC-DD1B-334B-8BC5-AB72B50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EBB19273-34C6-3BB1-3C59-42823AC1D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B46C4E-9116-C1FD-4068-E1E1C0A32382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DCC86F-D160-7588-AE9F-83C74E0370C3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5B4195E3-6720-5BC2-5FE1-EC7C5719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59EA17-77C5-409A-8B67-70D752982412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0F453C6D-F753-D530-302D-95AC0A1DC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774980-3D44-121D-15C0-55417DE8ED06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F083504-803E-0F1F-065C-03489CD41CB6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1534ED0-7091-4554-F3D4-3066DD142FD3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30351184-AB05-1C7D-DFE6-7612DD08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KSH_Master">
  <a:themeElements>
    <a:clrScheme name="Custom 6">
      <a:dk1>
        <a:srgbClr val="1A1A1A"/>
      </a:dk1>
      <a:lt1>
        <a:srgbClr val="FFFFFF"/>
      </a:lt1>
      <a:dk2>
        <a:srgbClr val="98989A"/>
      </a:dk2>
      <a:lt2>
        <a:srgbClr val="BE0028"/>
      </a:lt2>
      <a:accent1>
        <a:srgbClr val="EF233C"/>
      </a:accent1>
      <a:accent2>
        <a:srgbClr val="90E0EF"/>
      </a:accent2>
      <a:accent3>
        <a:srgbClr val="00B3D8"/>
      </a:accent3>
      <a:accent4>
        <a:srgbClr val="0077B6"/>
      </a:accent4>
      <a:accent5>
        <a:srgbClr val="EBEBEB"/>
      </a:accent5>
      <a:accent6>
        <a:srgbClr val="CACACA"/>
      </a:accent6>
      <a:hlink>
        <a:srgbClr val="EF233C"/>
      </a:hlink>
      <a:folHlink>
        <a:srgbClr val="BE0028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6350">
          <a:noFill/>
        </a:ln>
      </a:spPr>
      <a:bodyPr lIns="144000" tIns="108000" rIns="144000" bIns="108000" rtlCol="0" anchor="t" anchorCtr="0"/>
      <a:lstStyle>
        <a:defPPr algn="l">
          <a:lnSpc>
            <a:spcPct val="12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Light tangerine">
      <a:srgbClr val="FFDC64"/>
    </a:custClr>
    <a:custClr name="Medium tangerine">
      <a:srgbClr val="FF9614"/>
    </a:custClr>
    <a:custClr name="Tangerine">
      <a:srgbClr val="FF6E32"/>
    </a:custClr>
    <a:custClr name="Light teal">
      <a:srgbClr val="4BD2D2"/>
    </a:custClr>
    <a:custClr name="Medium teal">
      <a:srgbClr val="008787"/>
    </a:custClr>
    <a:custClr name="Teal">
      <a:srgbClr val="005F5F"/>
    </a:custClr>
    <a:custClr name="Light purple">
      <a:srgbClr val="C8AADC"/>
    </a:custClr>
    <a:custClr name="Medium purple">
      <a:srgbClr val="8859A6"/>
    </a:custClr>
    <a:custClr name="Purple">
      <a:srgbClr val="643CA0"/>
    </a:custClr>
    <a:custClr>
      <a:srgbClr val="FFFFFF"/>
    </a:custClr>
    <a:custClr>
      <a:srgbClr val="FCEEB9"/>
    </a:custClr>
    <a:custClr>
      <a:srgbClr val="F7CD93"/>
    </a:custClr>
    <a:custClr>
      <a:srgbClr val="F4BA9E"/>
    </a:custClr>
    <a:custClr>
      <a:srgbClr val="B3E7E9"/>
    </a:custClr>
    <a:custClr>
      <a:srgbClr val="8FC2C3"/>
    </a:custClr>
    <a:custClr>
      <a:srgbClr val="8AAEAE"/>
    </a:custClr>
    <a:custClr>
      <a:srgbClr val="E1D5EC"/>
    </a:custClr>
    <a:custClr>
      <a:srgbClr val="C0ADD0"/>
    </a:custClr>
    <a:custClr>
      <a:srgbClr val="AE9FCC"/>
    </a:custClr>
    <a:custClr>
      <a:srgbClr val="FFFFFF"/>
    </a:custClr>
    <a:custClr>
      <a:srgbClr val="FBE697"/>
    </a:custClr>
    <a:custClr>
      <a:srgbClr val="F4B462"/>
    </a:custClr>
    <a:custClr>
      <a:srgbClr val="F0976F"/>
    </a:custClr>
    <a:custClr>
      <a:srgbClr val="90DCDE"/>
    </a:custClr>
    <a:custClr>
      <a:srgbClr val="5DA4A5"/>
    </a:custClr>
    <a:custClr>
      <a:srgbClr val="528586"/>
    </a:custClr>
    <a:custClr>
      <a:srgbClr val="D2C0E2"/>
    </a:custClr>
    <a:custClr>
      <a:srgbClr val="A084B9"/>
    </a:custClr>
    <a:custClr>
      <a:srgbClr val="856EB3"/>
    </a:custClr>
    <a:custClr>
      <a:srgbClr val="FFFFFF"/>
    </a:custClr>
  </a:custClrLst>
  <a:extLst>
    <a:ext uri="{05A4C25C-085E-4340-85A3-A5531E510DB2}">
      <thm15:themeFamily xmlns:thm15="http://schemas.microsoft.com/office/thememl/2012/main" name="2025-02" id="{BA1A76A3-74B1-4184-84BA-BEFD58328DAE}" vid="{21210524-C51E-4174-ABD2-F3005D593344}"/>
    </a:ext>
  </a:extLst>
</a:theme>
</file>

<file path=ppt/theme/theme2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/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FCA2523231F499BD2E9C517D7E984" ma:contentTypeVersion="13" ma:contentTypeDescription="Create a new document." ma:contentTypeScope="" ma:versionID="b8fd0d03ddc1d3e252456937197ab613">
  <xsd:schema xmlns:xsd="http://www.w3.org/2001/XMLSchema" xmlns:xs="http://www.w3.org/2001/XMLSchema" xmlns:p="http://schemas.microsoft.com/office/2006/metadata/properties" xmlns:ns2="96eb0bda-59dd-459a-bf02-62ddc8eff8d2" xmlns:ns3="c7f54e0d-7679-46fb-b7c8-c48c667386bf" targetNamespace="http://schemas.microsoft.com/office/2006/metadata/properties" ma:root="true" ma:fieldsID="deec06821073c04e4cc91493cd30a26c" ns2:_="" ns3:_="">
    <xsd:import namespace="96eb0bda-59dd-459a-bf02-62ddc8eff8d2"/>
    <xsd:import namespace="c7f54e0d-7679-46fb-b7c8-c48c66738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b0bda-59dd-459a-bf02-62ddc8eff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f8d2aa8-a971-4aba-b3a2-0227a6ae3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54e0d-7679-46fb-b7c8-c48c66738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3c15da-fc92-4371-ac89-1ccf380a2b5f}" ma:internalName="TaxCatchAll" ma:showField="CatchAllData" ma:web="c7f54e0d-7679-46fb-b7c8-c48c66738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eb0bda-59dd-459a-bf02-62ddc8eff8d2">
      <Terms xmlns="http://schemas.microsoft.com/office/infopath/2007/PartnerControls"/>
    </lcf76f155ced4ddcb4097134ff3c332f>
    <TaxCatchAll xmlns="c7f54e0d-7679-46fb-b7c8-c48c667386bf" xsi:nil="true"/>
  </documentManagement>
</p:properties>
</file>

<file path=customXml/itemProps1.xml><?xml version="1.0" encoding="utf-8"?>
<ds:datastoreItem xmlns:ds="http://schemas.openxmlformats.org/officeDocument/2006/customXml" ds:itemID="{9E8A005F-E3A2-4DC0-8207-3C15991A0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eb0bda-59dd-459a-bf02-62ddc8eff8d2"/>
    <ds:schemaRef ds:uri="c7f54e0d-7679-46fb-b7c8-c48c66738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8304B2-03FB-4A45-8A93-7AB658DC01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F8B3B5-2B60-4E27-9480-39C3B1CC5D7D}">
  <ds:schemaRefs>
    <ds:schemaRef ds:uri="c7f54e0d-7679-46fb-b7c8-c48c667386b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96eb0bda-59dd-459a-bf02-62ddc8eff8d2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2025-07 DATA</Template>
  <TotalTime>392</TotalTime>
  <Words>291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DKSH_Master</vt:lpstr>
      <vt:lpstr>PDF parsing engine using ChatGPT Structured Output</vt:lpstr>
      <vt:lpstr>High Level View</vt:lpstr>
      <vt:lpstr>High Level View</vt:lpstr>
      <vt:lpstr>High Level View</vt:lpstr>
      <vt:lpstr>High Level View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Khunakorn Luyaphan</dc:creator>
  <cp:lastModifiedBy>Khunakorn Luyaphan</cp:lastModifiedBy>
  <cp:revision>8</cp:revision>
  <dcterms:created xsi:type="dcterms:W3CDTF">2025-07-03T08:20:51Z</dcterms:created>
  <dcterms:modified xsi:type="dcterms:W3CDTF">2025-07-07T10:59:56Z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0x010100E5AFCA2523231F499BD2E9C517D7E984</vt:lpwstr>
  </property>
  <property fmtid="{D5CDD505-2E9C-101B-9397-08002B2CF9AE}" pid="3" name="MediaServiceImageTags">
    <vt:lpwstr/>
  </property>
  <property fmtid="{D5CDD505-2E9C-101B-9397-08002B2CF9AE}" pid="4" name="_dlc_DocIdItemGuid">
    <vt:lpwstr>37093ece-e364-4bd3-80d6-d64674aa4c58</vt:lpwstr>
  </property>
</Properties>
</file>