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44" r:id="rId4"/>
  </p:sldMasterIdLst>
  <p:notesMasterIdLst>
    <p:notesMasterId r:id="rId28"/>
  </p:notesMasterIdLst>
  <p:handoutMasterIdLst>
    <p:handoutMasterId r:id="rId29"/>
  </p:handoutMasterIdLst>
  <p:sldIdLst>
    <p:sldId id="2147348496" r:id="rId5"/>
    <p:sldId id="2147482982" r:id="rId6"/>
    <p:sldId id="2147482987" r:id="rId7"/>
    <p:sldId id="2147482988" r:id="rId8"/>
    <p:sldId id="2147482984" r:id="rId9"/>
    <p:sldId id="2147482986" r:id="rId10"/>
    <p:sldId id="2147482989" r:id="rId11"/>
    <p:sldId id="2147482963" r:id="rId12"/>
    <p:sldId id="2147482969" r:id="rId13"/>
    <p:sldId id="2147482970" r:id="rId14"/>
    <p:sldId id="2147482971" r:id="rId15"/>
    <p:sldId id="2147482964" r:id="rId16"/>
    <p:sldId id="2147482972" r:id="rId17"/>
    <p:sldId id="2147482974" r:id="rId18"/>
    <p:sldId id="2147482973" r:id="rId19"/>
    <p:sldId id="2147482975" r:id="rId20"/>
    <p:sldId id="2147482976" r:id="rId21"/>
    <p:sldId id="2147482977" r:id="rId22"/>
    <p:sldId id="2147482978" r:id="rId23"/>
    <p:sldId id="2147482979" r:id="rId24"/>
    <p:sldId id="2147482980" r:id="rId25"/>
    <p:sldId id="2147482981" r:id="rId26"/>
    <p:sldId id="461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a Fischoeder" initials="CF" lastIdx="4" clrIdx="0">
    <p:extLst>
      <p:ext uri="{19B8F6BF-5375-455C-9EA6-DF929625EA0E}">
        <p15:presenceInfo xmlns:p15="http://schemas.microsoft.com/office/powerpoint/2012/main" userId="S::christina.fischoeder@dksh.com::21686f65-68ab-4c0b-943f-d1389f1ec9b3" providerId="AD"/>
      </p:ext>
    </p:extLst>
  </p:cmAuthor>
  <p:cmAuthor id="2" name="Abigail Goundry" initials="AG" lastIdx="5" clrIdx="1">
    <p:extLst>
      <p:ext uri="{19B8F6BF-5375-455C-9EA6-DF929625EA0E}">
        <p15:presenceInfo xmlns:p15="http://schemas.microsoft.com/office/powerpoint/2012/main" userId="S::abigail.goundry@dksh.com::0aecf6b0-3018-4703-980d-431a773393a7" providerId="AD"/>
      </p:ext>
    </p:extLst>
  </p:cmAuthor>
  <p:cmAuthor id="3" name="Tadporn Wudhinan" initials="TW" lastIdx="3" clrIdx="2">
    <p:extLst>
      <p:ext uri="{19B8F6BF-5375-455C-9EA6-DF929625EA0E}">
        <p15:presenceInfo xmlns:p15="http://schemas.microsoft.com/office/powerpoint/2012/main" userId="S::tadporn.w@dksh.com::51ded03f-5287-4f3f-9115-4909e154be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A5E9"/>
    <a:srgbClr val="0E7490"/>
    <a:srgbClr val="1E40AF"/>
    <a:srgbClr val="1E293B"/>
    <a:srgbClr val="0F766E"/>
    <a:srgbClr val="CFCFD0"/>
    <a:srgbClr val="E2E3EF"/>
    <a:srgbClr val="D2C4DC"/>
    <a:srgbClr val="9996B3"/>
    <a:srgbClr val="957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D6EFE4-C604-4937-946A-C34A95AC80D5}" v="1573" dt="2025-07-22T08:24:33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599" autoAdjust="0"/>
  </p:normalViewPr>
  <p:slideViewPr>
    <p:cSldViewPr snapToGrid="0">
      <p:cViewPr varScale="1">
        <p:scale>
          <a:sx n="105" d="100"/>
          <a:sy n="105" d="100"/>
        </p:scale>
        <p:origin x="132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nakorn Luyaphan" userId="4b6a97d3-ccb6-4395-9b0a-6b119f0da179" providerId="ADAL" clId="{5DD6EFE4-C604-4937-946A-C34A95AC80D5}"/>
    <pc:docChg chg="undo custSel addSld delSld modSld sldOrd">
      <pc:chgData name="Khunakorn Luyaphan" userId="4b6a97d3-ccb6-4395-9b0a-6b119f0da179" providerId="ADAL" clId="{5DD6EFE4-C604-4937-946A-C34A95AC80D5}" dt="2025-07-22T08:24:59.593" v="3529" actId="1076"/>
      <pc:docMkLst>
        <pc:docMk/>
      </pc:docMkLst>
      <pc:sldChg chg="mod modShow">
        <pc:chgData name="Khunakorn Luyaphan" userId="4b6a97d3-ccb6-4395-9b0a-6b119f0da179" providerId="ADAL" clId="{5DD6EFE4-C604-4937-946A-C34A95AC80D5}" dt="2025-07-22T06:08:18.837" v="75" actId="729"/>
        <pc:sldMkLst>
          <pc:docMk/>
          <pc:sldMk cId="1061565966" sldId="2147482963"/>
        </pc:sldMkLst>
      </pc:sldChg>
      <pc:sldChg chg="mod modShow">
        <pc:chgData name="Khunakorn Luyaphan" userId="4b6a97d3-ccb6-4395-9b0a-6b119f0da179" providerId="ADAL" clId="{5DD6EFE4-C604-4937-946A-C34A95AC80D5}" dt="2025-07-22T06:08:41.452" v="79" actId="729"/>
        <pc:sldMkLst>
          <pc:docMk/>
          <pc:sldMk cId="2046792318" sldId="2147482964"/>
        </pc:sldMkLst>
      </pc:sldChg>
      <pc:sldChg chg="mod modShow">
        <pc:chgData name="Khunakorn Luyaphan" userId="4b6a97d3-ccb6-4395-9b0a-6b119f0da179" providerId="ADAL" clId="{5DD6EFE4-C604-4937-946A-C34A95AC80D5}" dt="2025-07-22T06:08:18.837" v="75" actId="729"/>
        <pc:sldMkLst>
          <pc:docMk/>
          <pc:sldMk cId="1903083453" sldId="2147482969"/>
        </pc:sldMkLst>
      </pc:sldChg>
      <pc:sldChg chg="mod modShow">
        <pc:chgData name="Khunakorn Luyaphan" userId="4b6a97d3-ccb6-4395-9b0a-6b119f0da179" providerId="ADAL" clId="{5DD6EFE4-C604-4937-946A-C34A95AC80D5}" dt="2025-07-22T06:08:18.837" v="75" actId="729"/>
        <pc:sldMkLst>
          <pc:docMk/>
          <pc:sldMk cId="2947160926" sldId="2147482970"/>
        </pc:sldMkLst>
      </pc:sldChg>
      <pc:sldChg chg="mod modShow">
        <pc:chgData name="Khunakorn Luyaphan" userId="4b6a97d3-ccb6-4395-9b0a-6b119f0da179" providerId="ADAL" clId="{5DD6EFE4-C604-4937-946A-C34A95AC80D5}" dt="2025-07-22T06:08:28.502" v="77" actId="729"/>
        <pc:sldMkLst>
          <pc:docMk/>
          <pc:sldMk cId="313437502" sldId="2147482971"/>
        </pc:sldMkLst>
      </pc:sldChg>
      <pc:sldChg chg="mod modShow">
        <pc:chgData name="Khunakorn Luyaphan" userId="4b6a97d3-ccb6-4395-9b0a-6b119f0da179" providerId="ADAL" clId="{5DD6EFE4-C604-4937-946A-C34A95AC80D5}" dt="2025-07-22T06:08:41.452" v="79" actId="729"/>
        <pc:sldMkLst>
          <pc:docMk/>
          <pc:sldMk cId="2024107388" sldId="2147482972"/>
        </pc:sldMkLst>
      </pc:sldChg>
      <pc:sldChg chg="mod modShow">
        <pc:chgData name="Khunakorn Luyaphan" userId="4b6a97d3-ccb6-4395-9b0a-6b119f0da179" providerId="ADAL" clId="{5DD6EFE4-C604-4937-946A-C34A95AC80D5}" dt="2025-07-22T06:08:41.452" v="79" actId="729"/>
        <pc:sldMkLst>
          <pc:docMk/>
          <pc:sldMk cId="52897716" sldId="2147482973"/>
        </pc:sldMkLst>
      </pc:sldChg>
      <pc:sldChg chg="mod modShow">
        <pc:chgData name="Khunakorn Luyaphan" userId="4b6a97d3-ccb6-4395-9b0a-6b119f0da179" providerId="ADAL" clId="{5DD6EFE4-C604-4937-946A-C34A95AC80D5}" dt="2025-07-22T06:08:41.452" v="79" actId="729"/>
        <pc:sldMkLst>
          <pc:docMk/>
          <pc:sldMk cId="1375490946" sldId="2147482974"/>
        </pc:sldMkLst>
      </pc:sldChg>
      <pc:sldChg chg="mod modShow">
        <pc:chgData name="Khunakorn Luyaphan" userId="4b6a97d3-ccb6-4395-9b0a-6b119f0da179" providerId="ADAL" clId="{5DD6EFE4-C604-4937-946A-C34A95AC80D5}" dt="2025-07-22T06:08:41.452" v="79" actId="729"/>
        <pc:sldMkLst>
          <pc:docMk/>
          <pc:sldMk cId="1687004186" sldId="2147482975"/>
        </pc:sldMkLst>
      </pc:sldChg>
      <pc:sldChg chg="mod modShow">
        <pc:chgData name="Khunakorn Luyaphan" userId="4b6a97d3-ccb6-4395-9b0a-6b119f0da179" providerId="ADAL" clId="{5DD6EFE4-C604-4937-946A-C34A95AC80D5}" dt="2025-07-22T06:08:41.452" v="79" actId="729"/>
        <pc:sldMkLst>
          <pc:docMk/>
          <pc:sldMk cId="1289780731" sldId="2147482976"/>
        </pc:sldMkLst>
      </pc:sldChg>
      <pc:sldChg chg="mod modShow">
        <pc:chgData name="Khunakorn Luyaphan" userId="4b6a97d3-ccb6-4395-9b0a-6b119f0da179" providerId="ADAL" clId="{5DD6EFE4-C604-4937-946A-C34A95AC80D5}" dt="2025-07-22T06:08:41.452" v="79" actId="729"/>
        <pc:sldMkLst>
          <pc:docMk/>
          <pc:sldMk cId="2834210404" sldId="2147482977"/>
        </pc:sldMkLst>
      </pc:sldChg>
      <pc:sldChg chg="mod modShow">
        <pc:chgData name="Khunakorn Luyaphan" userId="4b6a97d3-ccb6-4395-9b0a-6b119f0da179" providerId="ADAL" clId="{5DD6EFE4-C604-4937-946A-C34A95AC80D5}" dt="2025-07-22T06:08:41.452" v="79" actId="729"/>
        <pc:sldMkLst>
          <pc:docMk/>
          <pc:sldMk cId="451204727" sldId="2147482978"/>
        </pc:sldMkLst>
      </pc:sldChg>
      <pc:sldChg chg="mod modShow">
        <pc:chgData name="Khunakorn Luyaphan" userId="4b6a97d3-ccb6-4395-9b0a-6b119f0da179" providerId="ADAL" clId="{5DD6EFE4-C604-4937-946A-C34A95AC80D5}" dt="2025-07-22T06:08:41.452" v="79" actId="729"/>
        <pc:sldMkLst>
          <pc:docMk/>
          <pc:sldMk cId="2529306932" sldId="2147482979"/>
        </pc:sldMkLst>
      </pc:sldChg>
      <pc:sldChg chg="mod modShow">
        <pc:chgData name="Khunakorn Luyaphan" userId="4b6a97d3-ccb6-4395-9b0a-6b119f0da179" providerId="ADAL" clId="{5DD6EFE4-C604-4937-946A-C34A95AC80D5}" dt="2025-07-22T06:08:41.452" v="79" actId="729"/>
        <pc:sldMkLst>
          <pc:docMk/>
          <pc:sldMk cId="560955468" sldId="2147482980"/>
        </pc:sldMkLst>
      </pc:sldChg>
      <pc:sldChg chg="mod modShow">
        <pc:chgData name="Khunakorn Luyaphan" userId="4b6a97d3-ccb6-4395-9b0a-6b119f0da179" providerId="ADAL" clId="{5DD6EFE4-C604-4937-946A-C34A95AC80D5}" dt="2025-07-22T06:08:41.452" v="79" actId="729"/>
        <pc:sldMkLst>
          <pc:docMk/>
          <pc:sldMk cId="661112961" sldId="2147482981"/>
        </pc:sldMkLst>
      </pc:sldChg>
      <pc:sldChg chg="addSp delSp modSp add mod modAnim">
        <pc:chgData name="Khunakorn Luyaphan" userId="4b6a97d3-ccb6-4395-9b0a-6b119f0da179" providerId="ADAL" clId="{5DD6EFE4-C604-4937-946A-C34A95AC80D5}" dt="2025-07-22T08:17:01.925" v="3445"/>
        <pc:sldMkLst>
          <pc:docMk/>
          <pc:sldMk cId="3114118417" sldId="2147482982"/>
        </pc:sldMkLst>
        <pc:spChg chg="add mod">
          <ac:chgData name="Khunakorn Luyaphan" userId="4b6a97d3-ccb6-4395-9b0a-6b119f0da179" providerId="ADAL" clId="{5DD6EFE4-C604-4937-946A-C34A95AC80D5}" dt="2025-07-22T06:25:21.457" v="596" actId="1076"/>
          <ac:spMkLst>
            <pc:docMk/>
            <pc:sldMk cId="3114118417" sldId="2147482982"/>
            <ac:spMk id="4" creationId="{9188BF92-2C39-863D-6984-0687E000B306}"/>
          </ac:spMkLst>
        </pc:spChg>
        <pc:spChg chg="mod">
          <ac:chgData name="Khunakorn Luyaphan" userId="4b6a97d3-ccb6-4395-9b0a-6b119f0da179" providerId="ADAL" clId="{5DD6EFE4-C604-4937-946A-C34A95AC80D5}" dt="2025-07-22T06:25:21.457" v="596" actId="1076"/>
          <ac:spMkLst>
            <pc:docMk/>
            <pc:sldMk cId="3114118417" sldId="2147482982"/>
            <ac:spMk id="9" creationId="{275662C3-FA30-6344-DA3F-141DDE81E9A2}"/>
          </ac:spMkLst>
        </pc:spChg>
        <pc:spChg chg="add mod">
          <ac:chgData name="Khunakorn Luyaphan" userId="4b6a97d3-ccb6-4395-9b0a-6b119f0da179" providerId="ADAL" clId="{5DD6EFE4-C604-4937-946A-C34A95AC80D5}" dt="2025-07-22T08:17:01.925" v="3445"/>
          <ac:spMkLst>
            <pc:docMk/>
            <pc:sldMk cId="3114118417" sldId="2147482982"/>
            <ac:spMk id="12" creationId="{A5FCED69-2436-90E7-247E-D2F8BE64D3D4}"/>
          </ac:spMkLst>
        </pc:spChg>
        <pc:spChg chg="mod">
          <ac:chgData name="Khunakorn Luyaphan" userId="4b6a97d3-ccb6-4395-9b0a-6b119f0da179" providerId="ADAL" clId="{5DD6EFE4-C604-4937-946A-C34A95AC80D5}" dt="2025-07-22T06:25:21.457" v="596" actId="1076"/>
          <ac:spMkLst>
            <pc:docMk/>
            <pc:sldMk cId="3114118417" sldId="2147482982"/>
            <ac:spMk id="13" creationId="{CDCF60FB-9249-5C55-D0B6-46B5B0BCC946}"/>
          </ac:spMkLst>
        </pc:spChg>
        <pc:spChg chg="mod">
          <ac:chgData name="Khunakorn Luyaphan" userId="4b6a97d3-ccb6-4395-9b0a-6b119f0da179" providerId="ADAL" clId="{5DD6EFE4-C604-4937-946A-C34A95AC80D5}" dt="2025-07-22T06:25:21.457" v="596" actId="1076"/>
          <ac:spMkLst>
            <pc:docMk/>
            <pc:sldMk cId="3114118417" sldId="2147482982"/>
            <ac:spMk id="14" creationId="{7BB85BDE-022F-11AE-E62E-8F7F30F09A72}"/>
          </ac:spMkLst>
        </pc:spChg>
        <pc:picChg chg="add">
          <ac:chgData name="Khunakorn Luyaphan" userId="4b6a97d3-ccb6-4395-9b0a-6b119f0da179" providerId="ADAL" clId="{5DD6EFE4-C604-4937-946A-C34A95AC80D5}" dt="2025-07-22T06:07:03.420" v="1"/>
          <ac:picMkLst>
            <pc:docMk/>
            <pc:sldMk cId="3114118417" sldId="2147482982"/>
            <ac:picMk id="2" creationId="{5D3CF34F-4ED9-62B5-9F6F-131DA9545479}"/>
          </ac:picMkLst>
        </pc:picChg>
        <pc:picChg chg="add mod">
          <ac:chgData name="Khunakorn Luyaphan" userId="4b6a97d3-ccb6-4395-9b0a-6b119f0da179" providerId="ADAL" clId="{5DD6EFE4-C604-4937-946A-C34A95AC80D5}" dt="2025-07-22T06:25:21.457" v="596" actId="1076"/>
          <ac:picMkLst>
            <pc:docMk/>
            <pc:sldMk cId="3114118417" sldId="2147482982"/>
            <ac:picMk id="3" creationId="{A116CAB3-767A-1AFC-8A4A-C85286B3A636}"/>
          </ac:picMkLst>
        </pc:picChg>
        <pc:picChg chg="add mod">
          <ac:chgData name="Khunakorn Luyaphan" userId="4b6a97d3-ccb6-4395-9b0a-6b119f0da179" providerId="ADAL" clId="{5DD6EFE4-C604-4937-946A-C34A95AC80D5}" dt="2025-07-22T08:16:10.877" v="3438" actId="1076"/>
          <ac:picMkLst>
            <pc:docMk/>
            <pc:sldMk cId="3114118417" sldId="2147482982"/>
            <ac:picMk id="5" creationId="{A06B8DFA-8D20-98A6-0336-ADF982E8F05C}"/>
          </ac:picMkLst>
        </pc:picChg>
        <pc:picChg chg="add mod">
          <ac:chgData name="Khunakorn Luyaphan" userId="4b6a97d3-ccb6-4395-9b0a-6b119f0da179" providerId="ADAL" clId="{5DD6EFE4-C604-4937-946A-C34A95AC80D5}" dt="2025-07-22T08:16:52.470" v="3444" actId="1076"/>
          <ac:picMkLst>
            <pc:docMk/>
            <pc:sldMk cId="3114118417" sldId="2147482982"/>
            <ac:picMk id="7" creationId="{7AF39579-00BD-B4B3-1B17-75D37E77176C}"/>
          </ac:picMkLst>
        </pc:picChg>
        <pc:picChg chg="del">
          <ac:chgData name="Khunakorn Luyaphan" userId="4b6a97d3-ccb6-4395-9b0a-6b119f0da179" providerId="ADAL" clId="{5DD6EFE4-C604-4937-946A-C34A95AC80D5}" dt="2025-07-22T06:07:10.499" v="2" actId="478"/>
          <ac:picMkLst>
            <pc:docMk/>
            <pc:sldMk cId="3114118417" sldId="2147482982"/>
            <ac:picMk id="10" creationId="{2450FAE9-2667-BC1A-65E5-C70397FB26F7}"/>
          </ac:picMkLst>
        </pc:picChg>
        <pc:picChg chg="mod">
          <ac:chgData name="Khunakorn Luyaphan" userId="4b6a97d3-ccb6-4395-9b0a-6b119f0da179" providerId="ADAL" clId="{5DD6EFE4-C604-4937-946A-C34A95AC80D5}" dt="2025-07-22T06:25:21.457" v="596" actId="1076"/>
          <ac:picMkLst>
            <pc:docMk/>
            <pc:sldMk cId="3114118417" sldId="2147482982"/>
            <ac:picMk id="11" creationId="{910CCEC0-2FA2-A7DF-62F4-D0E904FA3A1C}"/>
          </ac:picMkLst>
        </pc:picChg>
      </pc:sldChg>
      <pc:sldChg chg="add del">
        <pc:chgData name="Khunakorn Luyaphan" userId="4b6a97d3-ccb6-4395-9b0a-6b119f0da179" providerId="ADAL" clId="{5DD6EFE4-C604-4937-946A-C34A95AC80D5}" dt="2025-07-22T06:25:13.787" v="594" actId="47"/>
        <pc:sldMkLst>
          <pc:docMk/>
          <pc:sldMk cId="2816683844" sldId="2147482983"/>
        </pc:sldMkLst>
      </pc:sldChg>
      <pc:sldChg chg="addSp delSp modSp add mod delAnim modAnim">
        <pc:chgData name="Khunakorn Luyaphan" userId="4b6a97d3-ccb6-4395-9b0a-6b119f0da179" providerId="ADAL" clId="{5DD6EFE4-C604-4937-946A-C34A95AC80D5}" dt="2025-07-22T08:22:24.415" v="3497"/>
        <pc:sldMkLst>
          <pc:docMk/>
          <pc:sldMk cId="4091798790" sldId="2147482984"/>
        </pc:sldMkLst>
        <pc:spChg chg="add mod">
          <ac:chgData name="Khunakorn Luyaphan" userId="4b6a97d3-ccb6-4395-9b0a-6b119f0da179" providerId="ADAL" clId="{5DD6EFE4-C604-4937-946A-C34A95AC80D5}" dt="2025-07-22T06:16:00.745" v="305" actId="1037"/>
          <ac:spMkLst>
            <pc:docMk/>
            <pc:sldMk cId="4091798790" sldId="2147482984"/>
            <ac:spMk id="5" creationId="{2B475FE0-9BE9-2BEB-D1FA-557D8B7C94F5}"/>
          </ac:spMkLst>
        </pc:spChg>
        <pc:spChg chg="add mod">
          <ac:chgData name="Khunakorn Luyaphan" userId="4b6a97d3-ccb6-4395-9b0a-6b119f0da179" providerId="ADAL" clId="{5DD6EFE4-C604-4937-946A-C34A95AC80D5}" dt="2025-07-22T06:16:00.745" v="305" actId="1037"/>
          <ac:spMkLst>
            <pc:docMk/>
            <pc:sldMk cId="4091798790" sldId="2147482984"/>
            <ac:spMk id="7" creationId="{B22E91F4-B382-79E0-6D41-166643E4381C}"/>
          </ac:spMkLst>
        </pc:spChg>
        <pc:spChg chg="add mod">
          <ac:chgData name="Khunakorn Luyaphan" userId="4b6a97d3-ccb6-4395-9b0a-6b119f0da179" providerId="ADAL" clId="{5DD6EFE4-C604-4937-946A-C34A95AC80D5}" dt="2025-07-22T08:20:59.148" v="3489" actId="164"/>
          <ac:spMkLst>
            <pc:docMk/>
            <pc:sldMk cId="4091798790" sldId="2147482984"/>
            <ac:spMk id="9" creationId="{504DF6C0-237F-CA78-076F-8291E04F60E3}"/>
          </ac:spMkLst>
        </pc:spChg>
        <pc:spChg chg="add mod">
          <ac:chgData name="Khunakorn Luyaphan" userId="4b6a97d3-ccb6-4395-9b0a-6b119f0da179" providerId="ADAL" clId="{5DD6EFE4-C604-4937-946A-C34A95AC80D5}" dt="2025-07-22T08:20:59.148" v="3489" actId="164"/>
          <ac:spMkLst>
            <pc:docMk/>
            <pc:sldMk cId="4091798790" sldId="2147482984"/>
            <ac:spMk id="10" creationId="{09FE1A2D-D491-0ECA-34A8-8808563F48E5}"/>
          </ac:spMkLst>
        </pc:spChg>
        <pc:spChg chg="add del mod">
          <ac:chgData name="Khunakorn Luyaphan" userId="4b6a97d3-ccb6-4395-9b0a-6b119f0da179" providerId="ADAL" clId="{5DD6EFE4-C604-4937-946A-C34A95AC80D5}" dt="2025-07-22T06:15:29.227" v="275" actId="478"/>
          <ac:spMkLst>
            <pc:docMk/>
            <pc:sldMk cId="4091798790" sldId="2147482984"/>
            <ac:spMk id="11" creationId="{6F1EB8C9-C6CC-CD0A-613C-2EDC8F71270B}"/>
          </ac:spMkLst>
        </pc:spChg>
        <pc:spChg chg="add mod">
          <ac:chgData name="Khunakorn Luyaphan" userId="4b6a97d3-ccb6-4395-9b0a-6b119f0da179" providerId="ADAL" clId="{5DD6EFE4-C604-4937-946A-C34A95AC80D5}" dt="2025-07-22T08:20:59.148" v="3489" actId="164"/>
          <ac:spMkLst>
            <pc:docMk/>
            <pc:sldMk cId="4091798790" sldId="2147482984"/>
            <ac:spMk id="12" creationId="{A04F9907-FB24-597F-0FE4-537622F71ED9}"/>
          </ac:spMkLst>
        </pc:spChg>
        <pc:spChg chg="add mod">
          <ac:chgData name="Khunakorn Luyaphan" userId="4b6a97d3-ccb6-4395-9b0a-6b119f0da179" providerId="ADAL" clId="{5DD6EFE4-C604-4937-946A-C34A95AC80D5}" dt="2025-07-22T08:21:53.277" v="3495" actId="164"/>
          <ac:spMkLst>
            <pc:docMk/>
            <pc:sldMk cId="4091798790" sldId="2147482984"/>
            <ac:spMk id="13" creationId="{741AA25A-AE77-F415-7B74-5A42E65D9F4C}"/>
          </ac:spMkLst>
        </pc:spChg>
        <pc:spChg chg="add mod">
          <ac:chgData name="Khunakorn Luyaphan" userId="4b6a97d3-ccb6-4395-9b0a-6b119f0da179" providerId="ADAL" clId="{5DD6EFE4-C604-4937-946A-C34A95AC80D5}" dt="2025-07-22T08:21:53.277" v="3495" actId="164"/>
          <ac:spMkLst>
            <pc:docMk/>
            <pc:sldMk cId="4091798790" sldId="2147482984"/>
            <ac:spMk id="14" creationId="{3E11B016-779B-DD63-9F3C-13F009AA2F51}"/>
          </ac:spMkLst>
        </pc:spChg>
        <pc:spChg chg="add mod">
          <ac:chgData name="Khunakorn Luyaphan" userId="4b6a97d3-ccb6-4395-9b0a-6b119f0da179" providerId="ADAL" clId="{5DD6EFE4-C604-4937-946A-C34A95AC80D5}" dt="2025-07-22T08:21:53.277" v="3495" actId="164"/>
          <ac:spMkLst>
            <pc:docMk/>
            <pc:sldMk cId="4091798790" sldId="2147482984"/>
            <ac:spMk id="15" creationId="{59334E99-8DD6-DC49-77CE-72AD5CD4E94B}"/>
          </ac:spMkLst>
        </pc:spChg>
        <pc:spChg chg="add mod">
          <ac:chgData name="Khunakorn Luyaphan" userId="4b6a97d3-ccb6-4395-9b0a-6b119f0da179" providerId="ADAL" clId="{5DD6EFE4-C604-4937-946A-C34A95AC80D5}" dt="2025-07-22T08:21:53.277" v="3495" actId="164"/>
          <ac:spMkLst>
            <pc:docMk/>
            <pc:sldMk cId="4091798790" sldId="2147482984"/>
            <ac:spMk id="16" creationId="{0760F757-12AB-4384-4F62-3EC35C7BFDF4}"/>
          </ac:spMkLst>
        </pc:spChg>
        <pc:spChg chg="add mod">
          <ac:chgData name="Khunakorn Luyaphan" userId="4b6a97d3-ccb6-4395-9b0a-6b119f0da179" providerId="ADAL" clId="{5DD6EFE4-C604-4937-946A-C34A95AC80D5}" dt="2025-07-22T08:21:53.277" v="3495" actId="164"/>
          <ac:spMkLst>
            <pc:docMk/>
            <pc:sldMk cId="4091798790" sldId="2147482984"/>
            <ac:spMk id="17" creationId="{8DAF9904-7736-EC32-9CF2-EA38C09513B2}"/>
          </ac:spMkLst>
        </pc:spChg>
        <pc:spChg chg="add mod">
          <ac:chgData name="Khunakorn Luyaphan" userId="4b6a97d3-ccb6-4395-9b0a-6b119f0da179" providerId="ADAL" clId="{5DD6EFE4-C604-4937-946A-C34A95AC80D5}" dt="2025-07-22T08:21:53.277" v="3495" actId="164"/>
          <ac:spMkLst>
            <pc:docMk/>
            <pc:sldMk cId="4091798790" sldId="2147482984"/>
            <ac:spMk id="18" creationId="{20DDC8BC-F0D2-259E-C0BA-117E25DD5AF9}"/>
          </ac:spMkLst>
        </pc:spChg>
        <pc:spChg chg="add mod">
          <ac:chgData name="Khunakorn Luyaphan" userId="4b6a97d3-ccb6-4395-9b0a-6b119f0da179" providerId="ADAL" clId="{5DD6EFE4-C604-4937-946A-C34A95AC80D5}" dt="2025-07-22T08:20:59.148" v="3489" actId="164"/>
          <ac:spMkLst>
            <pc:docMk/>
            <pc:sldMk cId="4091798790" sldId="2147482984"/>
            <ac:spMk id="19" creationId="{0D87CDDF-8B83-F5E8-C074-1B1D945F5608}"/>
          </ac:spMkLst>
        </pc:spChg>
        <pc:spChg chg="add mod">
          <ac:chgData name="Khunakorn Luyaphan" userId="4b6a97d3-ccb6-4395-9b0a-6b119f0da179" providerId="ADAL" clId="{5DD6EFE4-C604-4937-946A-C34A95AC80D5}" dt="2025-07-22T08:20:59.148" v="3489" actId="164"/>
          <ac:spMkLst>
            <pc:docMk/>
            <pc:sldMk cId="4091798790" sldId="2147482984"/>
            <ac:spMk id="20" creationId="{63F5E970-8C4F-6215-EE24-EE45AD98BC17}"/>
          </ac:spMkLst>
        </pc:spChg>
        <pc:spChg chg="add mod">
          <ac:chgData name="Khunakorn Luyaphan" userId="4b6a97d3-ccb6-4395-9b0a-6b119f0da179" providerId="ADAL" clId="{5DD6EFE4-C604-4937-946A-C34A95AC80D5}" dt="2025-07-22T08:20:59.148" v="3489" actId="164"/>
          <ac:spMkLst>
            <pc:docMk/>
            <pc:sldMk cId="4091798790" sldId="2147482984"/>
            <ac:spMk id="21" creationId="{2DCF1B3E-362E-1F85-93E6-EDD7D8408EFC}"/>
          </ac:spMkLst>
        </pc:spChg>
        <pc:spChg chg="add mod">
          <ac:chgData name="Khunakorn Luyaphan" userId="4b6a97d3-ccb6-4395-9b0a-6b119f0da179" providerId="ADAL" clId="{5DD6EFE4-C604-4937-946A-C34A95AC80D5}" dt="2025-07-22T06:17:28.608" v="373"/>
          <ac:spMkLst>
            <pc:docMk/>
            <pc:sldMk cId="4091798790" sldId="2147482984"/>
            <ac:spMk id="22" creationId="{C9A5A5E8-9A3C-8EFB-AEC9-66F63CBE6A06}"/>
          </ac:spMkLst>
        </pc:spChg>
        <pc:spChg chg="add mod">
          <ac:chgData name="Khunakorn Luyaphan" userId="4b6a97d3-ccb6-4395-9b0a-6b119f0da179" providerId="ADAL" clId="{5DD6EFE4-C604-4937-946A-C34A95AC80D5}" dt="2025-07-22T06:17:28.608" v="373"/>
          <ac:spMkLst>
            <pc:docMk/>
            <pc:sldMk cId="4091798790" sldId="2147482984"/>
            <ac:spMk id="25" creationId="{61C76F2D-2FEE-4BB2-45CF-097C1C6DA097}"/>
          </ac:spMkLst>
        </pc:spChg>
        <pc:spChg chg="mod">
          <ac:chgData name="Khunakorn Luyaphan" userId="4b6a97d3-ccb6-4395-9b0a-6b119f0da179" providerId="ADAL" clId="{5DD6EFE4-C604-4937-946A-C34A95AC80D5}" dt="2025-07-22T06:16:00.745" v="305" actId="1037"/>
          <ac:spMkLst>
            <pc:docMk/>
            <pc:sldMk cId="4091798790" sldId="2147482984"/>
            <ac:spMk id="26" creationId="{EF26863A-965C-143B-CFDE-3136DBF10C47}"/>
          </ac:spMkLst>
        </pc:spChg>
        <pc:spChg chg="add mod">
          <ac:chgData name="Khunakorn Luyaphan" userId="4b6a97d3-ccb6-4395-9b0a-6b119f0da179" providerId="ADAL" clId="{5DD6EFE4-C604-4937-946A-C34A95AC80D5}" dt="2025-07-22T06:17:28.608" v="373"/>
          <ac:spMkLst>
            <pc:docMk/>
            <pc:sldMk cId="4091798790" sldId="2147482984"/>
            <ac:spMk id="27" creationId="{15138120-E4FC-FD5D-75F7-F1D751F610FA}"/>
          </ac:spMkLst>
        </pc:spChg>
        <pc:spChg chg="del mod">
          <ac:chgData name="Khunakorn Luyaphan" userId="4b6a97d3-ccb6-4395-9b0a-6b119f0da179" providerId="ADAL" clId="{5DD6EFE4-C604-4937-946A-C34A95AC80D5}" dt="2025-07-22T06:15:22.601" v="272" actId="478"/>
          <ac:spMkLst>
            <pc:docMk/>
            <pc:sldMk cId="4091798790" sldId="2147482984"/>
            <ac:spMk id="29" creationId="{0BAC3186-852D-E706-C4E1-8B6D2AC36486}"/>
          </ac:spMkLst>
        </pc:spChg>
        <pc:spChg chg="add mod">
          <ac:chgData name="Khunakorn Luyaphan" userId="4b6a97d3-ccb6-4395-9b0a-6b119f0da179" providerId="ADAL" clId="{5DD6EFE4-C604-4937-946A-C34A95AC80D5}" dt="2025-07-22T06:17:31.228" v="375" actId="1076"/>
          <ac:spMkLst>
            <pc:docMk/>
            <pc:sldMk cId="4091798790" sldId="2147482984"/>
            <ac:spMk id="30" creationId="{2E8FE8D8-5F77-07F4-53A0-204E3093FA87}"/>
          </ac:spMkLst>
        </pc:spChg>
        <pc:spChg chg="mod">
          <ac:chgData name="Khunakorn Luyaphan" userId="4b6a97d3-ccb6-4395-9b0a-6b119f0da179" providerId="ADAL" clId="{5DD6EFE4-C604-4937-946A-C34A95AC80D5}" dt="2025-07-22T06:16:00.745" v="305" actId="1037"/>
          <ac:spMkLst>
            <pc:docMk/>
            <pc:sldMk cId="4091798790" sldId="2147482984"/>
            <ac:spMk id="31" creationId="{5B509CFC-0B58-87F7-FFDA-4BA70051DACF}"/>
          </ac:spMkLst>
        </pc:spChg>
        <pc:spChg chg="add mod">
          <ac:chgData name="Khunakorn Luyaphan" userId="4b6a97d3-ccb6-4395-9b0a-6b119f0da179" providerId="ADAL" clId="{5DD6EFE4-C604-4937-946A-C34A95AC80D5}" dt="2025-07-22T06:17:28.608" v="373"/>
          <ac:spMkLst>
            <pc:docMk/>
            <pc:sldMk cId="4091798790" sldId="2147482984"/>
            <ac:spMk id="32" creationId="{47D00139-EEE6-0200-BD84-C0C32ECF575E}"/>
          </ac:spMkLst>
        </pc:spChg>
        <pc:spChg chg="mod">
          <ac:chgData name="Khunakorn Luyaphan" userId="4b6a97d3-ccb6-4395-9b0a-6b119f0da179" providerId="ADAL" clId="{5DD6EFE4-C604-4937-946A-C34A95AC80D5}" dt="2025-07-22T06:16:00.745" v="305" actId="1037"/>
          <ac:spMkLst>
            <pc:docMk/>
            <pc:sldMk cId="4091798790" sldId="2147482984"/>
            <ac:spMk id="33" creationId="{14485579-B488-7057-01AA-67FDE0F15F4D}"/>
          </ac:spMkLst>
        </pc:spChg>
        <pc:spChg chg="add mod">
          <ac:chgData name="Khunakorn Luyaphan" userId="4b6a97d3-ccb6-4395-9b0a-6b119f0da179" providerId="ADAL" clId="{5DD6EFE4-C604-4937-946A-C34A95AC80D5}" dt="2025-07-22T06:17:28.608" v="373"/>
          <ac:spMkLst>
            <pc:docMk/>
            <pc:sldMk cId="4091798790" sldId="2147482984"/>
            <ac:spMk id="34" creationId="{E246C20B-7387-F1F0-C2D4-2481827D9BCC}"/>
          </ac:spMkLst>
        </pc:spChg>
        <pc:spChg chg="add mod">
          <ac:chgData name="Khunakorn Luyaphan" userId="4b6a97d3-ccb6-4395-9b0a-6b119f0da179" providerId="ADAL" clId="{5DD6EFE4-C604-4937-946A-C34A95AC80D5}" dt="2025-07-22T06:17:28.608" v="373"/>
          <ac:spMkLst>
            <pc:docMk/>
            <pc:sldMk cId="4091798790" sldId="2147482984"/>
            <ac:spMk id="35" creationId="{AD7846F0-6F32-FF12-FB4D-BF3210044090}"/>
          </ac:spMkLst>
        </pc:spChg>
        <pc:spChg chg="add mod">
          <ac:chgData name="Khunakorn Luyaphan" userId="4b6a97d3-ccb6-4395-9b0a-6b119f0da179" providerId="ADAL" clId="{5DD6EFE4-C604-4937-946A-C34A95AC80D5}" dt="2025-07-22T06:17:28.608" v="373"/>
          <ac:spMkLst>
            <pc:docMk/>
            <pc:sldMk cId="4091798790" sldId="2147482984"/>
            <ac:spMk id="36" creationId="{A3FFA99E-9D83-3E48-112E-47B8C99D1EB6}"/>
          </ac:spMkLst>
        </pc:spChg>
        <pc:spChg chg="add del mod">
          <ac:chgData name="Khunakorn Luyaphan" userId="4b6a97d3-ccb6-4395-9b0a-6b119f0da179" providerId="ADAL" clId="{5DD6EFE4-C604-4937-946A-C34A95AC80D5}" dt="2025-07-22T06:18:15.196" v="384" actId="478"/>
          <ac:spMkLst>
            <pc:docMk/>
            <pc:sldMk cId="4091798790" sldId="2147482984"/>
            <ac:spMk id="40" creationId="{0F77E161-929A-7B28-F751-58CF7D4E9E00}"/>
          </ac:spMkLst>
        </pc:spChg>
        <pc:spChg chg="add del mod">
          <ac:chgData name="Khunakorn Luyaphan" userId="4b6a97d3-ccb6-4395-9b0a-6b119f0da179" providerId="ADAL" clId="{5DD6EFE4-C604-4937-946A-C34A95AC80D5}" dt="2025-07-22T06:18:15.196" v="384" actId="478"/>
          <ac:spMkLst>
            <pc:docMk/>
            <pc:sldMk cId="4091798790" sldId="2147482984"/>
            <ac:spMk id="41" creationId="{A0F98B24-458D-A940-DECB-294BB359D80E}"/>
          </ac:spMkLst>
        </pc:spChg>
        <pc:spChg chg="add mod">
          <ac:chgData name="Khunakorn Luyaphan" userId="4b6a97d3-ccb6-4395-9b0a-6b119f0da179" providerId="ADAL" clId="{5DD6EFE4-C604-4937-946A-C34A95AC80D5}" dt="2025-07-22T06:18:13.254" v="383" actId="1076"/>
          <ac:spMkLst>
            <pc:docMk/>
            <pc:sldMk cId="4091798790" sldId="2147482984"/>
            <ac:spMk id="43" creationId="{5711E606-56C2-2C4A-DB21-FB0488102B01}"/>
          </ac:spMkLst>
        </pc:spChg>
        <pc:spChg chg="del mod">
          <ac:chgData name="Khunakorn Luyaphan" userId="4b6a97d3-ccb6-4395-9b0a-6b119f0da179" providerId="ADAL" clId="{5DD6EFE4-C604-4937-946A-C34A95AC80D5}" dt="2025-07-22T06:17:14.162" v="370" actId="478"/>
          <ac:spMkLst>
            <pc:docMk/>
            <pc:sldMk cId="4091798790" sldId="2147482984"/>
            <ac:spMk id="45" creationId="{8CC2A7A5-C6A7-2BE7-704F-FF709146C0E6}"/>
          </ac:spMkLst>
        </pc:spChg>
        <pc:spChg chg="add del mod">
          <ac:chgData name="Khunakorn Luyaphan" userId="4b6a97d3-ccb6-4395-9b0a-6b119f0da179" providerId="ADAL" clId="{5DD6EFE4-C604-4937-946A-C34A95AC80D5}" dt="2025-07-22T06:19:36.227" v="465" actId="478"/>
          <ac:spMkLst>
            <pc:docMk/>
            <pc:sldMk cId="4091798790" sldId="2147482984"/>
            <ac:spMk id="46" creationId="{6A05F9BA-0ADE-BCC7-DE63-31532FBB3F49}"/>
          </ac:spMkLst>
        </pc:spChg>
        <pc:spChg chg="add mod">
          <ac:chgData name="Khunakorn Luyaphan" userId="4b6a97d3-ccb6-4395-9b0a-6b119f0da179" providerId="ADAL" clId="{5DD6EFE4-C604-4937-946A-C34A95AC80D5}" dt="2025-07-22T06:22:06.881" v="541" actId="113"/>
          <ac:spMkLst>
            <pc:docMk/>
            <pc:sldMk cId="4091798790" sldId="2147482984"/>
            <ac:spMk id="47" creationId="{9540751C-5CE8-9D11-64E5-A7BAD9926424}"/>
          </ac:spMkLst>
        </pc:spChg>
        <pc:spChg chg="add del mod">
          <ac:chgData name="Khunakorn Luyaphan" userId="4b6a97d3-ccb6-4395-9b0a-6b119f0da179" providerId="ADAL" clId="{5DD6EFE4-C604-4937-946A-C34A95AC80D5}" dt="2025-07-22T06:19:07.665" v="439" actId="478"/>
          <ac:spMkLst>
            <pc:docMk/>
            <pc:sldMk cId="4091798790" sldId="2147482984"/>
            <ac:spMk id="48" creationId="{3F7F498C-2425-2D35-4324-ED152DC21491}"/>
          </ac:spMkLst>
        </pc:spChg>
        <pc:spChg chg="add mod">
          <ac:chgData name="Khunakorn Luyaphan" userId="4b6a97d3-ccb6-4395-9b0a-6b119f0da179" providerId="ADAL" clId="{5DD6EFE4-C604-4937-946A-C34A95AC80D5}" dt="2025-07-22T06:20:58.319" v="516" actId="1076"/>
          <ac:spMkLst>
            <pc:docMk/>
            <pc:sldMk cId="4091798790" sldId="2147482984"/>
            <ac:spMk id="49" creationId="{B305E8DE-91F2-16D3-3B16-0808DDFD8450}"/>
          </ac:spMkLst>
        </pc:spChg>
        <pc:spChg chg="add mod">
          <ac:chgData name="Khunakorn Luyaphan" userId="4b6a97d3-ccb6-4395-9b0a-6b119f0da179" providerId="ADAL" clId="{5DD6EFE4-C604-4937-946A-C34A95AC80D5}" dt="2025-07-22T06:20:21.672" v="500" actId="14100"/>
          <ac:spMkLst>
            <pc:docMk/>
            <pc:sldMk cId="4091798790" sldId="2147482984"/>
            <ac:spMk id="50" creationId="{6279AA01-E827-E447-181C-AE7491B8065E}"/>
          </ac:spMkLst>
        </pc:spChg>
        <pc:spChg chg="add del mod">
          <ac:chgData name="Khunakorn Luyaphan" userId="4b6a97d3-ccb6-4395-9b0a-6b119f0da179" providerId="ADAL" clId="{5DD6EFE4-C604-4937-946A-C34A95AC80D5}" dt="2025-07-22T06:21:06.379" v="519" actId="478"/>
          <ac:spMkLst>
            <pc:docMk/>
            <pc:sldMk cId="4091798790" sldId="2147482984"/>
            <ac:spMk id="52" creationId="{90E2F556-08C4-BA75-B979-B06E32A834EF}"/>
          </ac:spMkLst>
        </pc:spChg>
        <pc:spChg chg="add del mod">
          <ac:chgData name="Khunakorn Luyaphan" userId="4b6a97d3-ccb6-4395-9b0a-6b119f0da179" providerId="ADAL" clId="{5DD6EFE4-C604-4937-946A-C34A95AC80D5}" dt="2025-07-22T06:20:06.384" v="488" actId="478"/>
          <ac:spMkLst>
            <pc:docMk/>
            <pc:sldMk cId="4091798790" sldId="2147482984"/>
            <ac:spMk id="53" creationId="{03733158-862C-CB2F-96AB-31C2481A3881}"/>
          </ac:spMkLst>
        </pc:spChg>
        <pc:spChg chg="add del mod">
          <ac:chgData name="Khunakorn Luyaphan" userId="4b6a97d3-ccb6-4395-9b0a-6b119f0da179" providerId="ADAL" clId="{5DD6EFE4-C604-4937-946A-C34A95AC80D5}" dt="2025-07-22T06:21:06.379" v="519" actId="478"/>
          <ac:spMkLst>
            <pc:docMk/>
            <pc:sldMk cId="4091798790" sldId="2147482984"/>
            <ac:spMk id="54" creationId="{09714EB2-08D4-22F4-30E0-57BFC6C6D5C0}"/>
          </ac:spMkLst>
        </pc:spChg>
        <pc:spChg chg="add mod">
          <ac:chgData name="Khunakorn Luyaphan" userId="4b6a97d3-ccb6-4395-9b0a-6b119f0da179" providerId="ADAL" clId="{5DD6EFE4-C604-4937-946A-C34A95AC80D5}" dt="2025-07-22T06:22:11.821" v="545" actId="113"/>
          <ac:spMkLst>
            <pc:docMk/>
            <pc:sldMk cId="4091798790" sldId="2147482984"/>
            <ac:spMk id="55" creationId="{230C7A8A-CE6E-FE93-F540-006633713185}"/>
          </ac:spMkLst>
        </pc:spChg>
        <pc:spChg chg="mod">
          <ac:chgData name="Khunakorn Luyaphan" userId="4b6a97d3-ccb6-4395-9b0a-6b119f0da179" providerId="ADAL" clId="{5DD6EFE4-C604-4937-946A-C34A95AC80D5}" dt="2025-07-22T06:16:42.103" v="366" actId="1037"/>
          <ac:spMkLst>
            <pc:docMk/>
            <pc:sldMk cId="4091798790" sldId="2147482984"/>
            <ac:spMk id="56" creationId="{A3A53F03-993A-274A-BC4A-812355054232}"/>
          </ac:spMkLst>
        </pc:spChg>
        <pc:spChg chg="mod">
          <ac:chgData name="Khunakorn Luyaphan" userId="4b6a97d3-ccb6-4395-9b0a-6b119f0da179" providerId="ADAL" clId="{5DD6EFE4-C604-4937-946A-C34A95AC80D5}" dt="2025-07-22T07:19:51.168" v="2349" actId="6549"/>
          <ac:spMkLst>
            <pc:docMk/>
            <pc:sldMk cId="4091798790" sldId="2147482984"/>
            <ac:spMk id="57" creationId="{19F7EF83-5D4B-16D0-7BD9-EE34303724F1}"/>
          </ac:spMkLst>
        </pc:spChg>
        <pc:spChg chg="del mod">
          <ac:chgData name="Khunakorn Luyaphan" userId="4b6a97d3-ccb6-4395-9b0a-6b119f0da179" providerId="ADAL" clId="{5DD6EFE4-C604-4937-946A-C34A95AC80D5}" dt="2025-07-22T06:11:57.115" v="134" actId="478"/>
          <ac:spMkLst>
            <pc:docMk/>
            <pc:sldMk cId="4091798790" sldId="2147482984"/>
            <ac:spMk id="60" creationId="{B6D901D3-7DAF-B94A-71EC-E64E0B6AFBE5}"/>
          </ac:spMkLst>
        </pc:spChg>
        <pc:spChg chg="mod">
          <ac:chgData name="Khunakorn Luyaphan" userId="4b6a97d3-ccb6-4395-9b0a-6b119f0da179" providerId="ADAL" clId="{5DD6EFE4-C604-4937-946A-C34A95AC80D5}" dt="2025-07-22T06:16:00.745" v="305" actId="1037"/>
          <ac:spMkLst>
            <pc:docMk/>
            <pc:sldMk cId="4091798790" sldId="2147482984"/>
            <ac:spMk id="61" creationId="{81234896-FF59-A34F-81C2-C131D6429102}"/>
          </ac:spMkLst>
        </pc:spChg>
        <pc:spChg chg="mod">
          <ac:chgData name="Khunakorn Luyaphan" userId="4b6a97d3-ccb6-4395-9b0a-6b119f0da179" providerId="ADAL" clId="{5DD6EFE4-C604-4937-946A-C34A95AC80D5}" dt="2025-07-22T06:16:27.141" v="348" actId="1037"/>
          <ac:spMkLst>
            <pc:docMk/>
            <pc:sldMk cId="4091798790" sldId="2147482984"/>
            <ac:spMk id="62" creationId="{C3CD7932-2A6A-590A-E684-B5F449C0F310}"/>
          </ac:spMkLst>
        </pc:spChg>
        <pc:spChg chg="add mod">
          <ac:chgData name="Khunakorn Luyaphan" userId="4b6a97d3-ccb6-4395-9b0a-6b119f0da179" providerId="ADAL" clId="{5DD6EFE4-C604-4937-946A-C34A95AC80D5}" dt="2025-07-22T07:19:48.539" v="2347" actId="20577"/>
          <ac:spMkLst>
            <pc:docMk/>
            <pc:sldMk cId="4091798790" sldId="2147482984"/>
            <ac:spMk id="63" creationId="{823594C3-9597-86BA-DCF2-71A75D607B56}"/>
          </ac:spMkLst>
        </pc:spChg>
        <pc:spChg chg="del">
          <ac:chgData name="Khunakorn Luyaphan" userId="4b6a97d3-ccb6-4395-9b0a-6b119f0da179" providerId="ADAL" clId="{5DD6EFE4-C604-4937-946A-C34A95AC80D5}" dt="2025-07-22T06:12:40.789" v="172" actId="478"/>
          <ac:spMkLst>
            <pc:docMk/>
            <pc:sldMk cId="4091798790" sldId="2147482984"/>
            <ac:spMk id="64" creationId="{27F41511-62AE-B4A0-216B-7AF867ED4E5C}"/>
          </ac:spMkLst>
        </pc:spChg>
        <pc:spChg chg="mod">
          <ac:chgData name="Khunakorn Luyaphan" userId="4b6a97d3-ccb6-4395-9b0a-6b119f0da179" providerId="ADAL" clId="{5DD6EFE4-C604-4937-946A-C34A95AC80D5}" dt="2025-07-22T06:16:27.141" v="348" actId="1037"/>
          <ac:spMkLst>
            <pc:docMk/>
            <pc:sldMk cId="4091798790" sldId="2147482984"/>
            <ac:spMk id="65" creationId="{511BD93C-90CE-615C-1353-D80F664FA3F0}"/>
          </ac:spMkLst>
        </pc:spChg>
        <pc:spChg chg="del">
          <ac:chgData name="Khunakorn Luyaphan" userId="4b6a97d3-ccb6-4395-9b0a-6b119f0da179" providerId="ADAL" clId="{5DD6EFE4-C604-4937-946A-C34A95AC80D5}" dt="2025-07-22T06:17:12.612" v="368" actId="478"/>
          <ac:spMkLst>
            <pc:docMk/>
            <pc:sldMk cId="4091798790" sldId="2147482984"/>
            <ac:spMk id="66" creationId="{75A815AA-71A7-2547-4CD2-BE193CEF547B}"/>
          </ac:spMkLst>
        </pc:spChg>
        <pc:spChg chg="del mod">
          <ac:chgData name="Khunakorn Luyaphan" userId="4b6a97d3-ccb6-4395-9b0a-6b119f0da179" providerId="ADAL" clId="{5DD6EFE4-C604-4937-946A-C34A95AC80D5}" dt="2025-07-22T06:17:12.612" v="368" actId="478"/>
          <ac:spMkLst>
            <pc:docMk/>
            <pc:sldMk cId="4091798790" sldId="2147482984"/>
            <ac:spMk id="67" creationId="{26950439-5F9C-7F2A-193F-55EC7E02A677}"/>
          </ac:spMkLst>
        </pc:spChg>
        <pc:spChg chg="mod">
          <ac:chgData name="Khunakorn Luyaphan" userId="4b6a97d3-ccb6-4395-9b0a-6b119f0da179" providerId="ADAL" clId="{5DD6EFE4-C604-4937-946A-C34A95AC80D5}" dt="2025-07-22T06:18:27.334" v="401" actId="14100"/>
          <ac:spMkLst>
            <pc:docMk/>
            <pc:sldMk cId="4091798790" sldId="2147482984"/>
            <ac:spMk id="68" creationId="{EE7497E3-B50D-EE96-8832-FC996561FAEC}"/>
          </ac:spMkLst>
        </pc:spChg>
        <pc:spChg chg="add mod">
          <ac:chgData name="Khunakorn Luyaphan" userId="4b6a97d3-ccb6-4395-9b0a-6b119f0da179" providerId="ADAL" clId="{5DD6EFE4-C604-4937-946A-C34A95AC80D5}" dt="2025-07-22T06:21:05.043" v="518" actId="1076"/>
          <ac:spMkLst>
            <pc:docMk/>
            <pc:sldMk cId="4091798790" sldId="2147482984"/>
            <ac:spMk id="70" creationId="{01A8C359-8F44-9095-A32C-BC16DFECB9E2}"/>
          </ac:spMkLst>
        </pc:spChg>
        <pc:spChg chg="del mod">
          <ac:chgData name="Khunakorn Luyaphan" userId="4b6a97d3-ccb6-4395-9b0a-6b119f0da179" providerId="ADAL" clId="{5DD6EFE4-C604-4937-946A-C34A95AC80D5}" dt="2025-07-22T06:17:12.612" v="368" actId="478"/>
          <ac:spMkLst>
            <pc:docMk/>
            <pc:sldMk cId="4091798790" sldId="2147482984"/>
            <ac:spMk id="74" creationId="{263B46CC-64C7-FDD8-4B18-7C22B4D6E6BD}"/>
          </ac:spMkLst>
        </pc:spChg>
        <pc:spChg chg="mod">
          <ac:chgData name="Khunakorn Luyaphan" userId="4b6a97d3-ccb6-4395-9b0a-6b119f0da179" providerId="ADAL" clId="{5DD6EFE4-C604-4937-946A-C34A95AC80D5}" dt="2025-07-22T06:16:42.103" v="366" actId="1037"/>
          <ac:spMkLst>
            <pc:docMk/>
            <pc:sldMk cId="4091798790" sldId="2147482984"/>
            <ac:spMk id="75" creationId="{6E100977-A0DA-3A5E-92FF-D8D6B9CB5F16}"/>
          </ac:spMkLst>
        </pc:spChg>
        <pc:spChg chg="del">
          <ac:chgData name="Khunakorn Luyaphan" userId="4b6a97d3-ccb6-4395-9b0a-6b119f0da179" providerId="ADAL" clId="{5DD6EFE4-C604-4937-946A-C34A95AC80D5}" dt="2025-07-22T06:17:12.612" v="368" actId="478"/>
          <ac:spMkLst>
            <pc:docMk/>
            <pc:sldMk cId="4091798790" sldId="2147482984"/>
            <ac:spMk id="76" creationId="{925B0DD5-B5CE-EA84-F033-1177CC2F8D68}"/>
          </ac:spMkLst>
        </pc:spChg>
        <pc:spChg chg="del mod">
          <ac:chgData name="Khunakorn Luyaphan" userId="4b6a97d3-ccb6-4395-9b0a-6b119f0da179" providerId="ADAL" clId="{5DD6EFE4-C604-4937-946A-C34A95AC80D5}" dt="2025-07-22T08:19:44.291" v="3484" actId="478"/>
          <ac:spMkLst>
            <pc:docMk/>
            <pc:sldMk cId="4091798790" sldId="2147482984"/>
            <ac:spMk id="78" creationId="{B1B14E98-022B-6A9C-A892-DEA8FC2D58FD}"/>
          </ac:spMkLst>
        </pc:spChg>
        <pc:spChg chg="del mod">
          <ac:chgData name="Khunakorn Luyaphan" userId="4b6a97d3-ccb6-4395-9b0a-6b119f0da179" providerId="ADAL" clId="{5DD6EFE4-C604-4937-946A-C34A95AC80D5}" dt="2025-07-22T06:17:14.760" v="371" actId="478"/>
          <ac:spMkLst>
            <pc:docMk/>
            <pc:sldMk cId="4091798790" sldId="2147482984"/>
            <ac:spMk id="81" creationId="{483071CA-31C9-A068-4B74-F6B324870165}"/>
          </ac:spMkLst>
        </pc:spChg>
        <pc:spChg chg="del mod">
          <ac:chgData name="Khunakorn Luyaphan" userId="4b6a97d3-ccb6-4395-9b0a-6b119f0da179" providerId="ADAL" clId="{5DD6EFE4-C604-4937-946A-C34A95AC80D5}" dt="2025-07-22T06:19:38.107" v="466" actId="478"/>
          <ac:spMkLst>
            <pc:docMk/>
            <pc:sldMk cId="4091798790" sldId="2147482984"/>
            <ac:spMk id="82" creationId="{1B7F5976-3F4B-835E-060C-5F197A68872E}"/>
          </ac:spMkLst>
        </pc:spChg>
        <pc:spChg chg="del mod">
          <ac:chgData name="Khunakorn Luyaphan" userId="4b6a97d3-ccb6-4395-9b0a-6b119f0da179" providerId="ADAL" clId="{5DD6EFE4-C604-4937-946A-C34A95AC80D5}" dt="2025-07-22T06:17:12.612" v="368" actId="478"/>
          <ac:spMkLst>
            <pc:docMk/>
            <pc:sldMk cId="4091798790" sldId="2147482984"/>
            <ac:spMk id="84" creationId="{4D1DD725-4E0E-9318-8F1D-866F2C1262D6}"/>
          </ac:spMkLst>
        </pc:spChg>
        <pc:spChg chg="del mod">
          <ac:chgData name="Khunakorn Luyaphan" userId="4b6a97d3-ccb6-4395-9b0a-6b119f0da179" providerId="ADAL" clId="{5DD6EFE4-C604-4937-946A-C34A95AC80D5}" dt="2025-07-22T06:17:12.612" v="368" actId="478"/>
          <ac:spMkLst>
            <pc:docMk/>
            <pc:sldMk cId="4091798790" sldId="2147482984"/>
            <ac:spMk id="85" creationId="{A0DE026D-CAFF-C6C1-6C49-ED334687E376}"/>
          </ac:spMkLst>
        </pc:spChg>
        <pc:spChg chg="del">
          <ac:chgData name="Khunakorn Luyaphan" userId="4b6a97d3-ccb6-4395-9b0a-6b119f0da179" providerId="ADAL" clId="{5DD6EFE4-C604-4937-946A-C34A95AC80D5}" dt="2025-07-22T06:17:12.612" v="368" actId="478"/>
          <ac:spMkLst>
            <pc:docMk/>
            <pc:sldMk cId="4091798790" sldId="2147482984"/>
            <ac:spMk id="87" creationId="{4BBE6316-C350-4509-57DB-31491A7424AF}"/>
          </ac:spMkLst>
        </pc:spChg>
        <pc:spChg chg="del">
          <ac:chgData name="Khunakorn Luyaphan" userId="4b6a97d3-ccb6-4395-9b0a-6b119f0da179" providerId="ADAL" clId="{5DD6EFE4-C604-4937-946A-C34A95AC80D5}" dt="2025-07-22T06:17:12.612" v="368" actId="478"/>
          <ac:spMkLst>
            <pc:docMk/>
            <pc:sldMk cId="4091798790" sldId="2147482984"/>
            <ac:spMk id="88" creationId="{6302D8BB-A75C-74D3-E324-CAA5C3114FA1}"/>
          </ac:spMkLst>
        </pc:spChg>
        <pc:spChg chg="del mod">
          <ac:chgData name="Khunakorn Luyaphan" userId="4b6a97d3-ccb6-4395-9b0a-6b119f0da179" providerId="ADAL" clId="{5DD6EFE4-C604-4937-946A-C34A95AC80D5}" dt="2025-07-22T06:17:12.612" v="368" actId="478"/>
          <ac:spMkLst>
            <pc:docMk/>
            <pc:sldMk cId="4091798790" sldId="2147482984"/>
            <ac:spMk id="89" creationId="{27FDA694-10D5-8374-D762-915325D1D05E}"/>
          </ac:spMkLst>
        </pc:spChg>
        <pc:spChg chg="del">
          <ac:chgData name="Khunakorn Luyaphan" userId="4b6a97d3-ccb6-4395-9b0a-6b119f0da179" providerId="ADAL" clId="{5DD6EFE4-C604-4937-946A-C34A95AC80D5}" dt="2025-07-22T06:17:12.612" v="368" actId="478"/>
          <ac:spMkLst>
            <pc:docMk/>
            <pc:sldMk cId="4091798790" sldId="2147482984"/>
            <ac:spMk id="90" creationId="{A86E9423-CC1F-5B55-591F-21D64CE6094C}"/>
          </ac:spMkLst>
        </pc:spChg>
        <pc:spChg chg="add mod">
          <ac:chgData name="Khunakorn Luyaphan" userId="4b6a97d3-ccb6-4395-9b0a-6b119f0da179" providerId="ADAL" clId="{5DD6EFE4-C604-4937-946A-C34A95AC80D5}" dt="2025-07-22T07:19:49.689" v="2348" actId="6549"/>
          <ac:spMkLst>
            <pc:docMk/>
            <pc:sldMk cId="4091798790" sldId="2147482984"/>
            <ac:spMk id="91" creationId="{3B46E4BB-5FA8-D75B-ED95-F9D4CB9B90AC}"/>
          </ac:spMkLst>
        </pc:spChg>
        <pc:spChg chg="add mod">
          <ac:chgData name="Khunakorn Luyaphan" userId="4b6a97d3-ccb6-4395-9b0a-6b119f0da179" providerId="ADAL" clId="{5DD6EFE4-C604-4937-946A-C34A95AC80D5}" dt="2025-07-22T06:21:16.543" v="523" actId="20577"/>
          <ac:spMkLst>
            <pc:docMk/>
            <pc:sldMk cId="4091798790" sldId="2147482984"/>
            <ac:spMk id="92" creationId="{1DFC3D84-CCDC-45A7-1C2F-94FF7DD5DB01}"/>
          </ac:spMkLst>
        </pc:spChg>
        <pc:spChg chg="add del mod">
          <ac:chgData name="Khunakorn Luyaphan" userId="4b6a97d3-ccb6-4395-9b0a-6b119f0da179" providerId="ADAL" clId="{5DD6EFE4-C604-4937-946A-C34A95AC80D5}" dt="2025-07-22T08:18:34.873" v="3478" actId="478"/>
          <ac:spMkLst>
            <pc:docMk/>
            <pc:sldMk cId="4091798790" sldId="2147482984"/>
            <ac:spMk id="93" creationId="{052FFEF0-EF42-833D-8FFD-01F64C153D0F}"/>
          </ac:spMkLst>
        </pc:spChg>
        <pc:spChg chg="add mod">
          <ac:chgData name="Khunakorn Luyaphan" userId="4b6a97d3-ccb6-4395-9b0a-6b119f0da179" providerId="ADAL" clId="{5DD6EFE4-C604-4937-946A-C34A95AC80D5}" dt="2025-07-22T08:18:55.592" v="3480" actId="1076"/>
          <ac:spMkLst>
            <pc:docMk/>
            <pc:sldMk cId="4091798790" sldId="2147482984"/>
            <ac:spMk id="94" creationId="{1B40920C-B1E7-821A-952A-158904A805CF}"/>
          </ac:spMkLst>
        </pc:spChg>
        <pc:grpChg chg="add mod">
          <ac:chgData name="Khunakorn Luyaphan" userId="4b6a97d3-ccb6-4395-9b0a-6b119f0da179" providerId="ADAL" clId="{5DD6EFE4-C604-4937-946A-C34A95AC80D5}" dt="2025-07-22T08:21:01.485" v="3491" actId="1076"/>
          <ac:grpSpMkLst>
            <pc:docMk/>
            <pc:sldMk cId="4091798790" sldId="2147482984"/>
            <ac:grpSpMk id="95" creationId="{B162ED88-B6A3-99B1-2441-CA0C268CF9AC}"/>
          </ac:grpSpMkLst>
        </pc:grpChg>
        <pc:grpChg chg="add mod">
          <ac:chgData name="Khunakorn Luyaphan" userId="4b6a97d3-ccb6-4395-9b0a-6b119f0da179" providerId="ADAL" clId="{5DD6EFE4-C604-4937-946A-C34A95AC80D5}" dt="2025-07-22T08:21:53.277" v="3495" actId="164"/>
          <ac:grpSpMkLst>
            <pc:docMk/>
            <pc:sldMk cId="4091798790" sldId="2147482984"/>
            <ac:grpSpMk id="96" creationId="{8E78EEF7-3B3F-F7CB-8407-05CAE96F749A}"/>
          </ac:grpSpMkLst>
        </pc:grpChg>
        <pc:picChg chg="add mod">
          <ac:chgData name="Khunakorn Luyaphan" userId="4b6a97d3-ccb6-4395-9b0a-6b119f0da179" providerId="ADAL" clId="{5DD6EFE4-C604-4937-946A-C34A95AC80D5}" dt="2025-07-22T06:16:00.745" v="305" actId="1037"/>
          <ac:picMkLst>
            <pc:docMk/>
            <pc:sldMk cId="4091798790" sldId="2147482984"/>
            <ac:picMk id="4" creationId="{8B4D74E3-66ED-47FE-FF76-5249C72D5454}"/>
          </ac:picMkLst>
        </pc:picChg>
        <pc:picChg chg="add del mod">
          <ac:chgData name="Khunakorn Luyaphan" userId="4b6a97d3-ccb6-4395-9b0a-6b119f0da179" providerId="ADAL" clId="{5DD6EFE4-C604-4937-946A-C34A95AC80D5}" dt="2025-07-22T06:11:00.372" v="120" actId="478"/>
          <ac:picMkLst>
            <pc:docMk/>
            <pc:sldMk cId="4091798790" sldId="2147482984"/>
            <ac:picMk id="6" creationId="{D36D7D8D-8705-9130-AAB8-B1D1D36BABDB}"/>
          </ac:picMkLst>
        </pc:picChg>
        <pc:picChg chg="add mod">
          <ac:chgData name="Khunakorn Luyaphan" userId="4b6a97d3-ccb6-4395-9b0a-6b119f0da179" providerId="ADAL" clId="{5DD6EFE4-C604-4937-946A-C34A95AC80D5}" dt="2025-07-22T06:16:00.745" v="305" actId="1037"/>
          <ac:picMkLst>
            <pc:docMk/>
            <pc:sldMk cId="4091798790" sldId="2147482984"/>
            <ac:picMk id="8" creationId="{FB69D209-A082-D4E7-056F-B67C8193E94A}"/>
          </ac:picMkLst>
        </pc:picChg>
        <pc:picChg chg="mod">
          <ac:chgData name="Khunakorn Luyaphan" userId="4b6a97d3-ccb6-4395-9b0a-6b119f0da179" providerId="ADAL" clId="{5DD6EFE4-C604-4937-946A-C34A95AC80D5}" dt="2025-07-22T06:20:58.319" v="516" actId="1076"/>
          <ac:picMkLst>
            <pc:docMk/>
            <pc:sldMk cId="4091798790" sldId="2147482984"/>
            <ac:picMk id="23" creationId="{B1E8831E-5BDE-BF42-2A88-AB13EEFD2EEC}"/>
          </ac:picMkLst>
        </pc:picChg>
        <pc:picChg chg="add mod">
          <ac:chgData name="Khunakorn Luyaphan" userId="4b6a97d3-ccb6-4395-9b0a-6b119f0da179" providerId="ADAL" clId="{5DD6EFE4-C604-4937-946A-C34A95AC80D5}" dt="2025-07-22T06:17:28.608" v="373"/>
          <ac:picMkLst>
            <pc:docMk/>
            <pc:sldMk cId="4091798790" sldId="2147482984"/>
            <ac:picMk id="24" creationId="{882C352C-357C-0C25-1551-1E8AF901D331}"/>
          </ac:picMkLst>
        </pc:picChg>
        <pc:picChg chg="add mod">
          <ac:chgData name="Khunakorn Luyaphan" userId="4b6a97d3-ccb6-4395-9b0a-6b119f0da179" providerId="ADAL" clId="{5DD6EFE4-C604-4937-946A-C34A95AC80D5}" dt="2025-07-22T06:17:28.608" v="373"/>
          <ac:picMkLst>
            <pc:docMk/>
            <pc:sldMk cId="4091798790" sldId="2147482984"/>
            <ac:picMk id="38" creationId="{10875716-9632-F24B-98A0-9D2EC22E34B9}"/>
          </ac:picMkLst>
        </pc:picChg>
        <pc:picChg chg="add del mod">
          <ac:chgData name="Khunakorn Luyaphan" userId="4b6a97d3-ccb6-4395-9b0a-6b119f0da179" providerId="ADAL" clId="{5DD6EFE4-C604-4937-946A-C34A95AC80D5}" dt="2025-07-22T06:18:15.196" v="384" actId="478"/>
          <ac:picMkLst>
            <pc:docMk/>
            <pc:sldMk cId="4091798790" sldId="2147482984"/>
            <ac:picMk id="42" creationId="{87F79CDD-AE6C-E937-3BE3-BBBDCD757EED}"/>
          </ac:picMkLst>
        </pc:picChg>
        <pc:picChg chg="add del mod">
          <ac:chgData name="Khunakorn Luyaphan" userId="4b6a97d3-ccb6-4395-9b0a-6b119f0da179" providerId="ADAL" clId="{5DD6EFE4-C604-4937-946A-C34A95AC80D5}" dt="2025-07-22T06:21:06.379" v="519" actId="478"/>
          <ac:picMkLst>
            <pc:docMk/>
            <pc:sldMk cId="4091798790" sldId="2147482984"/>
            <ac:picMk id="51" creationId="{EA6C323F-B47E-CE49-8A7A-95AE735BE245}"/>
          </ac:picMkLst>
        </pc:picChg>
        <pc:picChg chg="add mod">
          <ac:chgData name="Khunakorn Luyaphan" userId="4b6a97d3-ccb6-4395-9b0a-6b119f0da179" providerId="ADAL" clId="{5DD6EFE4-C604-4937-946A-C34A95AC80D5}" dt="2025-07-22T06:21:05.043" v="518" actId="1076"/>
          <ac:picMkLst>
            <pc:docMk/>
            <pc:sldMk cId="4091798790" sldId="2147482984"/>
            <ac:picMk id="58" creationId="{693E513D-73DC-A231-4997-27C3C884A448}"/>
          </ac:picMkLst>
        </pc:picChg>
        <pc:picChg chg="del">
          <ac:chgData name="Khunakorn Luyaphan" userId="4b6a97d3-ccb6-4395-9b0a-6b119f0da179" providerId="ADAL" clId="{5DD6EFE4-C604-4937-946A-C34A95AC80D5}" dt="2025-07-22T06:17:13.506" v="369" actId="478"/>
          <ac:picMkLst>
            <pc:docMk/>
            <pc:sldMk cId="4091798790" sldId="2147482984"/>
            <ac:picMk id="59" creationId="{59F62866-55EC-AC50-D266-B63765329670}"/>
          </ac:picMkLst>
        </pc:picChg>
        <pc:picChg chg="add mod">
          <ac:chgData name="Khunakorn Luyaphan" userId="4b6a97d3-ccb6-4395-9b0a-6b119f0da179" providerId="ADAL" clId="{5DD6EFE4-C604-4937-946A-C34A95AC80D5}" dt="2025-07-22T06:21:11.747" v="521" actId="1076"/>
          <ac:picMkLst>
            <pc:docMk/>
            <pc:sldMk cId="4091798790" sldId="2147482984"/>
            <ac:picMk id="71" creationId="{E30617A1-78DA-46E5-A2D2-59F341EB2DF9}"/>
          </ac:picMkLst>
        </pc:picChg>
        <pc:picChg chg="mod">
          <ac:chgData name="Khunakorn Luyaphan" userId="4b6a97d3-ccb6-4395-9b0a-6b119f0da179" providerId="ADAL" clId="{5DD6EFE4-C604-4937-946A-C34A95AC80D5}" dt="2025-07-22T06:16:00.745" v="305" actId="1037"/>
          <ac:picMkLst>
            <pc:docMk/>
            <pc:sldMk cId="4091798790" sldId="2147482984"/>
            <ac:picMk id="72" creationId="{6D8004ED-AB12-DA1F-991B-6274F00759E7}"/>
          </ac:picMkLst>
        </pc:picChg>
        <pc:picChg chg="mod">
          <ac:chgData name="Khunakorn Luyaphan" userId="4b6a97d3-ccb6-4395-9b0a-6b119f0da179" providerId="ADAL" clId="{5DD6EFE4-C604-4937-946A-C34A95AC80D5}" dt="2025-07-22T06:11:22.740" v="125" actId="1076"/>
          <ac:picMkLst>
            <pc:docMk/>
            <pc:sldMk cId="4091798790" sldId="2147482984"/>
            <ac:picMk id="73" creationId="{80D03BA0-354E-6753-4D3C-DCFEA822F6C1}"/>
          </ac:picMkLst>
        </pc:picChg>
        <pc:picChg chg="del">
          <ac:chgData name="Khunakorn Luyaphan" userId="4b6a97d3-ccb6-4395-9b0a-6b119f0da179" providerId="ADAL" clId="{5DD6EFE4-C604-4937-946A-C34A95AC80D5}" dt="2025-07-22T06:19:38.107" v="466" actId="478"/>
          <ac:picMkLst>
            <pc:docMk/>
            <pc:sldMk cId="4091798790" sldId="2147482984"/>
            <ac:picMk id="79" creationId="{0ACC07DB-9B71-303B-227C-16BB0927A8AD}"/>
          </ac:picMkLst>
        </pc:picChg>
        <pc:picChg chg="del">
          <ac:chgData name="Khunakorn Luyaphan" userId="4b6a97d3-ccb6-4395-9b0a-6b119f0da179" providerId="ADAL" clId="{5DD6EFE4-C604-4937-946A-C34A95AC80D5}" dt="2025-07-22T06:17:15.109" v="372" actId="478"/>
          <ac:picMkLst>
            <pc:docMk/>
            <pc:sldMk cId="4091798790" sldId="2147482984"/>
            <ac:picMk id="83" creationId="{E2B44BD1-276E-D360-DF45-9900C7CE2F1B}"/>
          </ac:picMkLst>
        </pc:picChg>
        <pc:picChg chg="mod">
          <ac:chgData name="Khunakorn Luyaphan" userId="4b6a97d3-ccb6-4395-9b0a-6b119f0da179" providerId="ADAL" clId="{5DD6EFE4-C604-4937-946A-C34A95AC80D5}" dt="2025-07-22T06:10:38.874" v="115" actId="1076"/>
          <ac:picMkLst>
            <pc:docMk/>
            <pc:sldMk cId="4091798790" sldId="2147482984"/>
            <ac:picMk id="1026" creationId="{D8C6F08C-77A5-3063-0DD4-5334521D92EF}"/>
          </ac:picMkLst>
        </pc:picChg>
        <pc:picChg chg="mod">
          <ac:chgData name="Khunakorn Luyaphan" userId="4b6a97d3-ccb6-4395-9b0a-6b119f0da179" providerId="ADAL" clId="{5DD6EFE4-C604-4937-946A-C34A95AC80D5}" dt="2025-07-22T06:16:00.745" v="305" actId="1037"/>
          <ac:picMkLst>
            <pc:docMk/>
            <pc:sldMk cId="4091798790" sldId="2147482984"/>
            <ac:picMk id="6146" creationId="{04A82C9E-C27C-FC46-3AB8-F39A8370DCC3}"/>
          </ac:picMkLst>
        </pc:picChg>
        <pc:picChg chg="mod">
          <ac:chgData name="Khunakorn Luyaphan" userId="4b6a97d3-ccb6-4395-9b0a-6b119f0da179" providerId="ADAL" clId="{5DD6EFE4-C604-4937-946A-C34A95AC80D5}" dt="2025-07-22T06:11:22.740" v="125" actId="1076"/>
          <ac:picMkLst>
            <pc:docMk/>
            <pc:sldMk cId="4091798790" sldId="2147482984"/>
            <ac:picMk id="6148" creationId="{EE4A6A5F-4C36-8137-62F7-070C98CB6CFD}"/>
          </ac:picMkLst>
        </pc:picChg>
        <pc:picChg chg="mod">
          <ac:chgData name="Khunakorn Luyaphan" userId="4b6a97d3-ccb6-4395-9b0a-6b119f0da179" providerId="ADAL" clId="{5DD6EFE4-C604-4937-946A-C34A95AC80D5}" dt="2025-07-22T06:16:29.195" v="349" actId="1076"/>
          <ac:picMkLst>
            <pc:docMk/>
            <pc:sldMk cId="4091798790" sldId="2147482984"/>
            <ac:picMk id="6150" creationId="{80C8FACF-8D85-A238-FA2B-DC1307F87376}"/>
          </ac:picMkLst>
        </pc:picChg>
      </pc:sldChg>
      <pc:sldChg chg="add del">
        <pc:chgData name="Khunakorn Luyaphan" userId="4b6a97d3-ccb6-4395-9b0a-6b119f0da179" providerId="ADAL" clId="{5DD6EFE4-C604-4937-946A-C34A95AC80D5}" dt="2025-07-22T07:58:57.846" v="2894" actId="47"/>
        <pc:sldMkLst>
          <pc:docMk/>
          <pc:sldMk cId="3456606864" sldId="2147482985"/>
        </pc:sldMkLst>
      </pc:sldChg>
      <pc:sldChg chg="addSp delSp modSp add mod delAnim modAnim">
        <pc:chgData name="Khunakorn Luyaphan" userId="4b6a97d3-ccb6-4395-9b0a-6b119f0da179" providerId="ADAL" clId="{5DD6EFE4-C604-4937-946A-C34A95AC80D5}" dt="2025-07-22T08:23:51.073" v="3508"/>
        <pc:sldMkLst>
          <pc:docMk/>
          <pc:sldMk cId="2535884426" sldId="2147482986"/>
        </pc:sldMkLst>
        <pc:spChg chg="del">
          <ac:chgData name="Khunakorn Luyaphan" userId="4b6a97d3-ccb6-4395-9b0a-6b119f0da179" providerId="ADAL" clId="{5DD6EFE4-C604-4937-946A-C34A95AC80D5}" dt="2025-07-22T07:37:49.122" v="2715" actId="478"/>
          <ac:spMkLst>
            <pc:docMk/>
            <pc:sldMk cId="2535884426" sldId="2147482986"/>
            <ac:spMk id="2" creationId="{AAF5099E-CC20-9A42-2939-024802492C75}"/>
          </ac:spMkLst>
        </pc:spChg>
        <pc:spChg chg="del mod">
          <ac:chgData name="Khunakorn Luyaphan" userId="4b6a97d3-ccb6-4395-9b0a-6b119f0da179" providerId="ADAL" clId="{5DD6EFE4-C604-4937-946A-C34A95AC80D5}" dt="2025-07-22T07:37:45.900" v="2713" actId="478"/>
          <ac:spMkLst>
            <pc:docMk/>
            <pc:sldMk cId="2535884426" sldId="2147482986"/>
            <ac:spMk id="3" creationId="{5980365E-25BB-2381-B3F8-C2DFCC273936}"/>
          </ac:spMkLst>
        </pc:spChg>
        <pc:spChg chg="del">
          <ac:chgData name="Khunakorn Luyaphan" userId="4b6a97d3-ccb6-4395-9b0a-6b119f0da179" providerId="ADAL" clId="{5DD6EFE4-C604-4937-946A-C34A95AC80D5}" dt="2025-07-22T06:22:39.149" v="549" actId="478"/>
          <ac:spMkLst>
            <pc:docMk/>
            <pc:sldMk cId="2535884426" sldId="2147482986"/>
            <ac:spMk id="5" creationId="{E25DF4A2-0A7B-6557-174B-FEB9BFDF4DD9}"/>
          </ac:spMkLst>
        </pc:spChg>
        <pc:spChg chg="del">
          <ac:chgData name="Khunakorn Luyaphan" userId="4b6a97d3-ccb6-4395-9b0a-6b119f0da179" providerId="ADAL" clId="{5DD6EFE4-C604-4937-946A-C34A95AC80D5}" dt="2025-07-22T06:22:39.149" v="549" actId="478"/>
          <ac:spMkLst>
            <pc:docMk/>
            <pc:sldMk cId="2535884426" sldId="2147482986"/>
            <ac:spMk id="7" creationId="{A28A89EE-D712-B312-46B5-65986A6C550E}"/>
          </ac:spMkLst>
        </pc:spChg>
        <pc:spChg chg="del">
          <ac:chgData name="Khunakorn Luyaphan" userId="4b6a97d3-ccb6-4395-9b0a-6b119f0da179" providerId="ADAL" clId="{5DD6EFE4-C604-4937-946A-C34A95AC80D5}" dt="2025-07-22T06:22:39.149" v="549" actId="478"/>
          <ac:spMkLst>
            <pc:docMk/>
            <pc:sldMk cId="2535884426" sldId="2147482986"/>
            <ac:spMk id="9" creationId="{ABB43E94-85B7-273B-9BF9-DB744163DB04}"/>
          </ac:spMkLst>
        </pc:spChg>
        <pc:spChg chg="del">
          <ac:chgData name="Khunakorn Luyaphan" userId="4b6a97d3-ccb6-4395-9b0a-6b119f0da179" providerId="ADAL" clId="{5DD6EFE4-C604-4937-946A-C34A95AC80D5}" dt="2025-07-22T06:22:39.149" v="549" actId="478"/>
          <ac:spMkLst>
            <pc:docMk/>
            <pc:sldMk cId="2535884426" sldId="2147482986"/>
            <ac:spMk id="10" creationId="{28F219A2-6E8D-CF31-F688-09F59C4EE309}"/>
          </ac:spMkLst>
        </pc:spChg>
        <pc:spChg chg="del">
          <ac:chgData name="Khunakorn Luyaphan" userId="4b6a97d3-ccb6-4395-9b0a-6b119f0da179" providerId="ADAL" clId="{5DD6EFE4-C604-4937-946A-C34A95AC80D5}" dt="2025-07-22T06:22:39.149" v="549" actId="478"/>
          <ac:spMkLst>
            <pc:docMk/>
            <pc:sldMk cId="2535884426" sldId="2147482986"/>
            <ac:spMk id="13" creationId="{3E4A0C9E-1454-94B1-6F0F-A5640E02C36A}"/>
          </ac:spMkLst>
        </pc:spChg>
        <pc:spChg chg="del">
          <ac:chgData name="Khunakorn Luyaphan" userId="4b6a97d3-ccb6-4395-9b0a-6b119f0da179" providerId="ADAL" clId="{5DD6EFE4-C604-4937-946A-C34A95AC80D5}" dt="2025-07-22T06:22:39.149" v="549" actId="478"/>
          <ac:spMkLst>
            <pc:docMk/>
            <pc:sldMk cId="2535884426" sldId="2147482986"/>
            <ac:spMk id="17" creationId="{D0B9B2D2-F224-1965-B4B8-20DB3428A0F4}"/>
          </ac:spMkLst>
        </pc:spChg>
        <pc:spChg chg="del">
          <ac:chgData name="Khunakorn Luyaphan" userId="4b6a97d3-ccb6-4395-9b0a-6b119f0da179" providerId="ADAL" clId="{5DD6EFE4-C604-4937-946A-C34A95AC80D5}" dt="2025-07-22T06:22:39.149" v="549" actId="478"/>
          <ac:spMkLst>
            <pc:docMk/>
            <pc:sldMk cId="2535884426" sldId="2147482986"/>
            <ac:spMk id="18" creationId="{162444C2-7C81-C379-D143-C821725CA4E3}"/>
          </ac:spMkLst>
        </pc:spChg>
        <pc:spChg chg="del">
          <ac:chgData name="Khunakorn Luyaphan" userId="4b6a97d3-ccb6-4395-9b0a-6b119f0da179" providerId="ADAL" clId="{5DD6EFE4-C604-4937-946A-C34A95AC80D5}" dt="2025-07-22T06:22:39.149" v="549" actId="478"/>
          <ac:spMkLst>
            <pc:docMk/>
            <pc:sldMk cId="2535884426" sldId="2147482986"/>
            <ac:spMk id="19" creationId="{D3DE7327-45DC-AFE6-F882-83B00948ED83}"/>
          </ac:spMkLst>
        </pc:spChg>
        <pc:spChg chg="del">
          <ac:chgData name="Khunakorn Luyaphan" userId="4b6a97d3-ccb6-4395-9b0a-6b119f0da179" providerId="ADAL" clId="{5DD6EFE4-C604-4937-946A-C34A95AC80D5}" dt="2025-07-22T06:22:39.149" v="549" actId="478"/>
          <ac:spMkLst>
            <pc:docMk/>
            <pc:sldMk cId="2535884426" sldId="2147482986"/>
            <ac:spMk id="21" creationId="{E78EB9D1-0390-A16C-A279-65133028315C}"/>
          </ac:spMkLst>
        </pc:spChg>
        <pc:spChg chg="add del mod">
          <ac:chgData name="Khunakorn Luyaphan" userId="4b6a97d3-ccb6-4395-9b0a-6b119f0da179" providerId="ADAL" clId="{5DD6EFE4-C604-4937-946A-C34A95AC80D5}" dt="2025-07-22T07:31:49.354" v="2520" actId="478"/>
          <ac:spMkLst>
            <pc:docMk/>
            <pc:sldMk cId="2535884426" sldId="2147482986"/>
            <ac:spMk id="22" creationId="{AC88071A-9722-72FE-CFFA-D7DC71E25BB5}"/>
          </ac:spMkLst>
        </pc:spChg>
        <pc:spChg chg="add del mod">
          <ac:chgData name="Khunakorn Luyaphan" userId="4b6a97d3-ccb6-4395-9b0a-6b119f0da179" providerId="ADAL" clId="{5DD6EFE4-C604-4937-946A-C34A95AC80D5}" dt="2025-07-22T07:31:49.354" v="2520" actId="478"/>
          <ac:spMkLst>
            <pc:docMk/>
            <pc:sldMk cId="2535884426" sldId="2147482986"/>
            <ac:spMk id="24" creationId="{3955691F-411E-A1F3-3F2A-03A0F99F0237}"/>
          </ac:spMkLst>
        </pc:spChg>
        <pc:spChg chg="add del mod">
          <ac:chgData name="Khunakorn Luyaphan" userId="4b6a97d3-ccb6-4395-9b0a-6b119f0da179" providerId="ADAL" clId="{5DD6EFE4-C604-4937-946A-C34A95AC80D5}" dt="2025-07-22T06:48:56.327" v="1034" actId="478"/>
          <ac:spMkLst>
            <pc:docMk/>
            <pc:sldMk cId="2535884426" sldId="2147482986"/>
            <ac:spMk id="27" creationId="{BE871CD2-7FF4-9B74-BB92-0F69101F9FE7}"/>
          </ac:spMkLst>
        </pc:spChg>
        <pc:spChg chg="add mod">
          <ac:chgData name="Khunakorn Luyaphan" userId="4b6a97d3-ccb6-4395-9b0a-6b119f0da179" providerId="ADAL" clId="{5DD6EFE4-C604-4937-946A-C34A95AC80D5}" dt="2025-07-22T06:58:31.307" v="1576" actId="1076"/>
          <ac:spMkLst>
            <pc:docMk/>
            <pc:sldMk cId="2535884426" sldId="2147482986"/>
            <ac:spMk id="28" creationId="{D24D112A-2ECA-ECED-2D11-E693C54E2AF2}"/>
          </ac:spMkLst>
        </pc:spChg>
        <pc:spChg chg="add del mod">
          <ac:chgData name="Khunakorn Luyaphan" userId="4b6a97d3-ccb6-4395-9b0a-6b119f0da179" providerId="ADAL" clId="{5DD6EFE4-C604-4937-946A-C34A95AC80D5}" dt="2025-07-22T06:35:28.750" v="679" actId="478"/>
          <ac:spMkLst>
            <pc:docMk/>
            <pc:sldMk cId="2535884426" sldId="2147482986"/>
            <ac:spMk id="36" creationId="{87252D18-65C5-9A57-BB38-3FDBD6AE537C}"/>
          </ac:spMkLst>
        </pc:spChg>
        <pc:spChg chg="add del mod">
          <ac:chgData name="Khunakorn Luyaphan" userId="4b6a97d3-ccb6-4395-9b0a-6b119f0da179" providerId="ADAL" clId="{5DD6EFE4-C604-4937-946A-C34A95AC80D5}" dt="2025-07-22T07:12:08.759" v="2197" actId="478"/>
          <ac:spMkLst>
            <pc:docMk/>
            <pc:sldMk cId="2535884426" sldId="2147482986"/>
            <ac:spMk id="37" creationId="{3AF50B19-3449-6FB2-08BA-28A84ED88520}"/>
          </ac:spMkLst>
        </pc:spChg>
        <pc:spChg chg="add del mod">
          <ac:chgData name="Khunakorn Luyaphan" userId="4b6a97d3-ccb6-4395-9b0a-6b119f0da179" providerId="ADAL" clId="{5DD6EFE4-C604-4937-946A-C34A95AC80D5}" dt="2025-07-22T07:20:26.881" v="2371" actId="478"/>
          <ac:spMkLst>
            <pc:docMk/>
            <pc:sldMk cId="2535884426" sldId="2147482986"/>
            <ac:spMk id="38" creationId="{2C0BCE16-FD11-78B4-B4DB-B4DAF2C851D6}"/>
          </ac:spMkLst>
        </pc:spChg>
        <pc:spChg chg="add del mod">
          <ac:chgData name="Khunakorn Luyaphan" userId="4b6a97d3-ccb6-4395-9b0a-6b119f0da179" providerId="ADAL" clId="{5DD6EFE4-C604-4937-946A-C34A95AC80D5}" dt="2025-07-22T07:20:24.093" v="2368" actId="478"/>
          <ac:spMkLst>
            <pc:docMk/>
            <pc:sldMk cId="2535884426" sldId="2147482986"/>
            <ac:spMk id="39" creationId="{A167C0DC-DB77-D050-DB5C-F95B9ADDECC7}"/>
          </ac:spMkLst>
        </pc:spChg>
        <pc:spChg chg="add mod">
          <ac:chgData name="Khunakorn Luyaphan" userId="4b6a97d3-ccb6-4395-9b0a-6b119f0da179" providerId="ADAL" clId="{5DD6EFE4-C604-4937-946A-C34A95AC80D5}" dt="2025-07-22T07:38:50.363" v="2726" actId="1076"/>
          <ac:spMkLst>
            <pc:docMk/>
            <pc:sldMk cId="2535884426" sldId="2147482986"/>
            <ac:spMk id="40" creationId="{E5896A3C-EC13-DB78-1CA7-EE1722C142F2}"/>
          </ac:spMkLst>
        </pc:spChg>
        <pc:spChg chg="add del mod">
          <ac:chgData name="Khunakorn Luyaphan" userId="4b6a97d3-ccb6-4395-9b0a-6b119f0da179" providerId="ADAL" clId="{5DD6EFE4-C604-4937-946A-C34A95AC80D5}" dt="2025-07-22T06:42:02.556" v="830" actId="478"/>
          <ac:spMkLst>
            <pc:docMk/>
            <pc:sldMk cId="2535884426" sldId="2147482986"/>
            <ac:spMk id="41" creationId="{F46C35FE-5A50-B464-080A-4198233232B4}"/>
          </ac:spMkLst>
        </pc:spChg>
        <pc:spChg chg="add del mod">
          <ac:chgData name="Khunakorn Luyaphan" userId="4b6a97d3-ccb6-4395-9b0a-6b119f0da179" providerId="ADAL" clId="{5DD6EFE4-C604-4937-946A-C34A95AC80D5}" dt="2025-07-22T06:42:05.473" v="832" actId="478"/>
          <ac:spMkLst>
            <pc:docMk/>
            <pc:sldMk cId="2535884426" sldId="2147482986"/>
            <ac:spMk id="42" creationId="{26A546B6-3159-242E-217E-73C1531706DF}"/>
          </ac:spMkLst>
        </pc:spChg>
        <pc:spChg chg="del">
          <ac:chgData name="Khunakorn Luyaphan" userId="4b6a97d3-ccb6-4395-9b0a-6b119f0da179" providerId="ADAL" clId="{5DD6EFE4-C604-4937-946A-C34A95AC80D5}" dt="2025-07-22T06:22:42.756" v="554" actId="478"/>
          <ac:spMkLst>
            <pc:docMk/>
            <pc:sldMk cId="2535884426" sldId="2147482986"/>
            <ac:spMk id="43" creationId="{FEAC0525-FFB2-F2DB-B1A3-21B0753EE14F}"/>
          </ac:spMkLst>
        </pc:spChg>
        <pc:spChg chg="add del mod">
          <ac:chgData name="Khunakorn Luyaphan" userId="4b6a97d3-ccb6-4395-9b0a-6b119f0da179" providerId="ADAL" clId="{5DD6EFE4-C604-4937-946A-C34A95AC80D5}" dt="2025-07-22T07:20:19.584" v="2366" actId="478"/>
          <ac:spMkLst>
            <pc:docMk/>
            <pc:sldMk cId="2535884426" sldId="2147482986"/>
            <ac:spMk id="44" creationId="{2C5A9B5A-E9D0-F3E3-E02E-182CD729FD61}"/>
          </ac:spMkLst>
        </pc:spChg>
        <pc:spChg chg="add del mod">
          <ac:chgData name="Khunakorn Luyaphan" userId="4b6a97d3-ccb6-4395-9b0a-6b119f0da179" providerId="ADAL" clId="{5DD6EFE4-C604-4937-946A-C34A95AC80D5}" dt="2025-07-22T06:44:49.442" v="931" actId="478"/>
          <ac:spMkLst>
            <pc:docMk/>
            <pc:sldMk cId="2535884426" sldId="2147482986"/>
            <ac:spMk id="45" creationId="{1625B4ED-290F-E99E-AAA3-CE951FC754DA}"/>
          </ac:spMkLst>
        </pc:spChg>
        <pc:spChg chg="del">
          <ac:chgData name="Khunakorn Luyaphan" userId="4b6a97d3-ccb6-4395-9b0a-6b119f0da179" providerId="ADAL" clId="{5DD6EFE4-C604-4937-946A-C34A95AC80D5}" dt="2025-07-22T06:22:50.231" v="563" actId="478"/>
          <ac:spMkLst>
            <pc:docMk/>
            <pc:sldMk cId="2535884426" sldId="2147482986"/>
            <ac:spMk id="47" creationId="{B8ED1E54-9823-6FCC-AB3A-1EFF23502CDC}"/>
          </ac:spMkLst>
        </pc:spChg>
        <pc:spChg chg="mod">
          <ac:chgData name="Khunakorn Luyaphan" userId="4b6a97d3-ccb6-4395-9b0a-6b119f0da179" providerId="ADAL" clId="{5DD6EFE4-C604-4937-946A-C34A95AC80D5}" dt="2025-07-22T06:43:56.954" v="887" actId="1076"/>
          <ac:spMkLst>
            <pc:docMk/>
            <pc:sldMk cId="2535884426" sldId="2147482986"/>
            <ac:spMk id="48" creationId="{A67E48AB-215F-1641-6B40-D4CAE0D5ED2C}"/>
          </ac:spMkLst>
        </pc:spChg>
        <pc:spChg chg="del mod">
          <ac:chgData name="Khunakorn Luyaphan" userId="4b6a97d3-ccb6-4395-9b0a-6b119f0da179" providerId="ADAL" clId="{5DD6EFE4-C604-4937-946A-C34A95AC80D5}" dt="2025-07-22T07:31:49.354" v="2520" actId="478"/>
          <ac:spMkLst>
            <pc:docMk/>
            <pc:sldMk cId="2535884426" sldId="2147482986"/>
            <ac:spMk id="49" creationId="{71DD11A7-8330-4D3F-104E-EF19323EA17E}"/>
          </ac:spMkLst>
        </pc:spChg>
        <pc:spChg chg="del">
          <ac:chgData name="Khunakorn Luyaphan" userId="4b6a97d3-ccb6-4395-9b0a-6b119f0da179" providerId="ADAL" clId="{5DD6EFE4-C604-4937-946A-C34A95AC80D5}" dt="2025-07-22T06:22:44.770" v="556" actId="478"/>
          <ac:spMkLst>
            <pc:docMk/>
            <pc:sldMk cId="2535884426" sldId="2147482986"/>
            <ac:spMk id="50" creationId="{189399F9-5E30-2CCF-5E89-B12CC7CA0D9A}"/>
          </ac:spMkLst>
        </pc:spChg>
        <pc:spChg chg="del">
          <ac:chgData name="Khunakorn Luyaphan" userId="4b6a97d3-ccb6-4395-9b0a-6b119f0da179" providerId="ADAL" clId="{5DD6EFE4-C604-4937-946A-C34A95AC80D5}" dt="2025-07-22T06:22:44.178" v="555" actId="478"/>
          <ac:spMkLst>
            <pc:docMk/>
            <pc:sldMk cId="2535884426" sldId="2147482986"/>
            <ac:spMk id="55" creationId="{7175F014-1347-A43A-012C-353C5DE1CFD1}"/>
          </ac:spMkLst>
        </pc:spChg>
        <pc:spChg chg="del">
          <ac:chgData name="Khunakorn Luyaphan" userId="4b6a97d3-ccb6-4395-9b0a-6b119f0da179" providerId="ADAL" clId="{5DD6EFE4-C604-4937-946A-C34A95AC80D5}" dt="2025-07-22T06:22:40.386" v="551" actId="478"/>
          <ac:spMkLst>
            <pc:docMk/>
            <pc:sldMk cId="2535884426" sldId="2147482986"/>
            <ac:spMk id="56" creationId="{B8C7E998-6E29-481F-DE43-3E875E878441}"/>
          </ac:spMkLst>
        </pc:spChg>
        <pc:spChg chg="del mod">
          <ac:chgData name="Khunakorn Luyaphan" userId="4b6a97d3-ccb6-4395-9b0a-6b119f0da179" providerId="ADAL" clId="{5DD6EFE4-C604-4937-946A-C34A95AC80D5}" dt="2025-07-22T07:31:49.354" v="2520" actId="478"/>
          <ac:spMkLst>
            <pc:docMk/>
            <pc:sldMk cId="2535884426" sldId="2147482986"/>
            <ac:spMk id="57" creationId="{D3C26E27-C992-F755-D57C-24E1C0CEBC33}"/>
          </ac:spMkLst>
        </pc:spChg>
        <pc:spChg chg="add del mod">
          <ac:chgData name="Khunakorn Luyaphan" userId="4b6a97d3-ccb6-4395-9b0a-6b119f0da179" providerId="ADAL" clId="{5DD6EFE4-C604-4937-946A-C34A95AC80D5}" dt="2025-07-22T06:44:49.442" v="931" actId="478"/>
          <ac:spMkLst>
            <pc:docMk/>
            <pc:sldMk cId="2535884426" sldId="2147482986"/>
            <ac:spMk id="59" creationId="{C7C45621-6070-4A42-165D-D9BC495F51B7}"/>
          </ac:spMkLst>
        </pc:spChg>
        <pc:spChg chg="add del mod">
          <ac:chgData name="Khunakorn Luyaphan" userId="4b6a97d3-ccb6-4395-9b0a-6b119f0da179" providerId="ADAL" clId="{5DD6EFE4-C604-4937-946A-C34A95AC80D5}" dt="2025-07-22T06:44:49.442" v="931" actId="478"/>
          <ac:spMkLst>
            <pc:docMk/>
            <pc:sldMk cId="2535884426" sldId="2147482986"/>
            <ac:spMk id="60" creationId="{7EE6E8DF-0C6B-D3A7-B439-D95D542F0331}"/>
          </ac:spMkLst>
        </pc:spChg>
        <pc:spChg chg="del">
          <ac:chgData name="Khunakorn Luyaphan" userId="4b6a97d3-ccb6-4395-9b0a-6b119f0da179" providerId="ADAL" clId="{5DD6EFE4-C604-4937-946A-C34A95AC80D5}" dt="2025-07-22T06:22:39.149" v="549" actId="478"/>
          <ac:spMkLst>
            <pc:docMk/>
            <pc:sldMk cId="2535884426" sldId="2147482986"/>
            <ac:spMk id="61" creationId="{3D897330-0C05-CADC-5939-6D5D1A80F125}"/>
          </ac:spMkLst>
        </pc:spChg>
        <pc:spChg chg="del">
          <ac:chgData name="Khunakorn Luyaphan" userId="4b6a97d3-ccb6-4395-9b0a-6b119f0da179" providerId="ADAL" clId="{5DD6EFE4-C604-4937-946A-C34A95AC80D5}" dt="2025-07-22T06:22:42.127" v="553" actId="478"/>
          <ac:spMkLst>
            <pc:docMk/>
            <pc:sldMk cId="2535884426" sldId="2147482986"/>
            <ac:spMk id="62" creationId="{950C596A-91B4-74C1-CD93-87A6AFF3104D}"/>
          </ac:spMkLst>
        </pc:spChg>
        <pc:spChg chg="del">
          <ac:chgData name="Khunakorn Luyaphan" userId="4b6a97d3-ccb6-4395-9b0a-6b119f0da179" providerId="ADAL" clId="{5DD6EFE4-C604-4937-946A-C34A95AC80D5}" dt="2025-07-22T06:22:46.213" v="558" actId="478"/>
          <ac:spMkLst>
            <pc:docMk/>
            <pc:sldMk cId="2535884426" sldId="2147482986"/>
            <ac:spMk id="63" creationId="{3ADCFC76-C94B-4106-8BE6-9FDB2B0629E8}"/>
          </ac:spMkLst>
        </pc:spChg>
        <pc:spChg chg="add del mod">
          <ac:chgData name="Khunakorn Luyaphan" userId="4b6a97d3-ccb6-4395-9b0a-6b119f0da179" providerId="ADAL" clId="{5DD6EFE4-C604-4937-946A-C34A95AC80D5}" dt="2025-07-22T06:44:49.442" v="931" actId="478"/>
          <ac:spMkLst>
            <pc:docMk/>
            <pc:sldMk cId="2535884426" sldId="2147482986"/>
            <ac:spMk id="64" creationId="{0A372BEF-47DB-9958-B8E3-57511FAC0BB5}"/>
          </ac:spMkLst>
        </pc:spChg>
        <pc:spChg chg="del">
          <ac:chgData name="Khunakorn Luyaphan" userId="4b6a97d3-ccb6-4395-9b0a-6b119f0da179" providerId="ADAL" clId="{5DD6EFE4-C604-4937-946A-C34A95AC80D5}" dt="2025-07-22T06:22:41.318" v="552" actId="478"/>
          <ac:spMkLst>
            <pc:docMk/>
            <pc:sldMk cId="2535884426" sldId="2147482986"/>
            <ac:spMk id="65" creationId="{E1BB3689-6DD1-904E-DBB1-9961E89E8D17}"/>
          </ac:spMkLst>
        </pc:spChg>
        <pc:spChg chg="add del mod">
          <ac:chgData name="Khunakorn Luyaphan" userId="4b6a97d3-ccb6-4395-9b0a-6b119f0da179" providerId="ADAL" clId="{5DD6EFE4-C604-4937-946A-C34A95AC80D5}" dt="2025-07-22T06:44:49.442" v="931" actId="478"/>
          <ac:spMkLst>
            <pc:docMk/>
            <pc:sldMk cId="2535884426" sldId="2147482986"/>
            <ac:spMk id="66" creationId="{6807DFAF-739A-FB5D-9FC9-563A7D17C133}"/>
          </ac:spMkLst>
        </pc:spChg>
        <pc:spChg chg="add del mod">
          <ac:chgData name="Khunakorn Luyaphan" userId="4b6a97d3-ccb6-4395-9b0a-6b119f0da179" providerId="ADAL" clId="{5DD6EFE4-C604-4937-946A-C34A95AC80D5}" dt="2025-07-22T06:44:49.442" v="931" actId="478"/>
          <ac:spMkLst>
            <pc:docMk/>
            <pc:sldMk cId="2535884426" sldId="2147482986"/>
            <ac:spMk id="67" creationId="{B93EC8E4-2418-2135-C7FA-726822E2FD55}"/>
          </ac:spMkLst>
        </pc:spChg>
        <pc:spChg chg="del mod">
          <ac:chgData name="Khunakorn Luyaphan" userId="4b6a97d3-ccb6-4395-9b0a-6b119f0da179" providerId="ADAL" clId="{5DD6EFE4-C604-4937-946A-C34A95AC80D5}" dt="2025-07-22T07:31:49.354" v="2520" actId="478"/>
          <ac:spMkLst>
            <pc:docMk/>
            <pc:sldMk cId="2535884426" sldId="2147482986"/>
            <ac:spMk id="68" creationId="{2593CB43-964A-99C1-F47B-4325390249EC}"/>
          </ac:spMkLst>
        </pc:spChg>
        <pc:spChg chg="add del mod">
          <ac:chgData name="Khunakorn Luyaphan" userId="4b6a97d3-ccb6-4395-9b0a-6b119f0da179" providerId="ADAL" clId="{5DD6EFE4-C604-4937-946A-C34A95AC80D5}" dt="2025-07-22T06:45:57.625" v="978" actId="478"/>
          <ac:spMkLst>
            <pc:docMk/>
            <pc:sldMk cId="2535884426" sldId="2147482986"/>
            <ac:spMk id="69" creationId="{DC898D6D-FCCE-EF97-1B01-7AB3289A1383}"/>
          </ac:spMkLst>
        </pc:spChg>
        <pc:spChg chg="del">
          <ac:chgData name="Khunakorn Luyaphan" userId="4b6a97d3-ccb6-4395-9b0a-6b119f0da179" providerId="ADAL" clId="{5DD6EFE4-C604-4937-946A-C34A95AC80D5}" dt="2025-07-22T06:22:46.660" v="559" actId="478"/>
          <ac:spMkLst>
            <pc:docMk/>
            <pc:sldMk cId="2535884426" sldId="2147482986"/>
            <ac:spMk id="70" creationId="{447CE136-CA30-1AE7-CF86-3848437A5BA2}"/>
          </ac:spMkLst>
        </pc:spChg>
        <pc:spChg chg="mod">
          <ac:chgData name="Khunakorn Luyaphan" userId="4b6a97d3-ccb6-4395-9b0a-6b119f0da179" providerId="ADAL" clId="{5DD6EFE4-C604-4937-946A-C34A95AC80D5}" dt="2025-07-22T06:45:17.112" v="940" actId="1076"/>
          <ac:spMkLst>
            <pc:docMk/>
            <pc:sldMk cId="2535884426" sldId="2147482986"/>
            <ac:spMk id="75" creationId="{B2B27263-3C2C-852C-1C14-52881BEEEB8F}"/>
          </ac:spMkLst>
        </pc:spChg>
        <pc:spChg chg="add del mod">
          <ac:chgData name="Khunakorn Luyaphan" userId="4b6a97d3-ccb6-4395-9b0a-6b119f0da179" providerId="ADAL" clId="{5DD6EFE4-C604-4937-946A-C34A95AC80D5}" dt="2025-07-22T06:45:57.625" v="978" actId="478"/>
          <ac:spMkLst>
            <pc:docMk/>
            <pc:sldMk cId="2535884426" sldId="2147482986"/>
            <ac:spMk id="81" creationId="{8DE48CDF-B053-8464-1195-A244FC1ED8D5}"/>
          </ac:spMkLst>
        </pc:spChg>
        <pc:spChg chg="add del mod">
          <ac:chgData name="Khunakorn Luyaphan" userId="4b6a97d3-ccb6-4395-9b0a-6b119f0da179" providerId="ADAL" clId="{5DD6EFE4-C604-4937-946A-C34A95AC80D5}" dt="2025-07-22T06:45:57.625" v="978" actId="478"/>
          <ac:spMkLst>
            <pc:docMk/>
            <pc:sldMk cId="2535884426" sldId="2147482986"/>
            <ac:spMk id="82" creationId="{A6691AC6-2260-A28D-4805-019AB244D181}"/>
          </ac:spMkLst>
        </pc:spChg>
        <pc:spChg chg="add del mod">
          <ac:chgData name="Khunakorn Luyaphan" userId="4b6a97d3-ccb6-4395-9b0a-6b119f0da179" providerId="ADAL" clId="{5DD6EFE4-C604-4937-946A-C34A95AC80D5}" dt="2025-07-22T06:45:57.625" v="978" actId="478"/>
          <ac:spMkLst>
            <pc:docMk/>
            <pc:sldMk cId="2535884426" sldId="2147482986"/>
            <ac:spMk id="83" creationId="{AB944C2B-5A5A-2166-E0DA-B5A6D652ACF2}"/>
          </ac:spMkLst>
        </pc:spChg>
        <pc:spChg chg="add del mod">
          <ac:chgData name="Khunakorn Luyaphan" userId="4b6a97d3-ccb6-4395-9b0a-6b119f0da179" providerId="ADAL" clId="{5DD6EFE4-C604-4937-946A-C34A95AC80D5}" dt="2025-07-22T06:45:57.625" v="978" actId="478"/>
          <ac:spMkLst>
            <pc:docMk/>
            <pc:sldMk cId="2535884426" sldId="2147482986"/>
            <ac:spMk id="84" creationId="{81CBB5AC-3594-BE34-6A86-3102443D8167}"/>
          </ac:spMkLst>
        </pc:spChg>
        <pc:spChg chg="add del mod">
          <ac:chgData name="Khunakorn Luyaphan" userId="4b6a97d3-ccb6-4395-9b0a-6b119f0da179" providerId="ADAL" clId="{5DD6EFE4-C604-4937-946A-C34A95AC80D5}" dt="2025-07-22T06:45:57.625" v="978" actId="478"/>
          <ac:spMkLst>
            <pc:docMk/>
            <pc:sldMk cId="2535884426" sldId="2147482986"/>
            <ac:spMk id="85" creationId="{397B9B92-18D6-1779-AB63-92F4C5C7D62C}"/>
          </ac:spMkLst>
        </pc:spChg>
        <pc:spChg chg="add del mod">
          <ac:chgData name="Khunakorn Luyaphan" userId="4b6a97d3-ccb6-4395-9b0a-6b119f0da179" providerId="ADAL" clId="{5DD6EFE4-C604-4937-946A-C34A95AC80D5}" dt="2025-07-22T06:57:59.562" v="1567" actId="478"/>
          <ac:spMkLst>
            <pc:docMk/>
            <pc:sldMk cId="2535884426" sldId="2147482986"/>
            <ac:spMk id="86" creationId="{DB721BCF-C0C4-4F84-BF74-89F9960553C5}"/>
          </ac:spMkLst>
        </pc:spChg>
        <pc:spChg chg="add del mod">
          <ac:chgData name="Khunakorn Luyaphan" userId="4b6a97d3-ccb6-4395-9b0a-6b119f0da179" providerId="ADAL" clId="{5DD6EFE4-C604-4937-946A-C34A95AC80D5}" dt="2025-07-22T06:46:32.273" v="989" actId="478"/>
          <ac:spMkLst>
            <pc:docMk/>
            <pc:sldMk cId="2535884426" sldId="2147482986"/>
            <ac:spMk id="87" creationId="{A58C8861-A729-2374-F9D8-4DECB9B57BE2}"/>
          </ac:spMkLst>
        </pc:spChg>
        <pc:spChg chg="add del mod">
          <ac:chgData name="Khunakorn Luyaphan" userId="4b6a97d3-ccb6-4395-9b0a-6b119f0da179" providerId="ADAL" clId="{5DD6EFE4-C604-4937-946A-C34A95AC80D5}" dt="2025-07-22T06:58:00.844" v="1568" actId="478"/>
          <ac:spMkLst>
            <pc:docMk/>
            <pc:sldMk cId="2535884426" sldId="2147482986"/>
            <ac:spMk id="88" creationId="{93E80126-4157-3411-38A9-3DF0CE96B76A}"/>
          </ac:spMkLst>
        </pc:spChg>
        <pc:spChg chg="add del mod">
          <ac:chgData name="Khunakorn Luyaphan" userId="4b6a97d3-ccb6-4395-9b0a-6b119f0da179" providerId="ADAL" clId="{5DD6EFE4-C604-4937-946A-C34A95AC80D5}" dt="2025-07-22T06:57:45.751" v="1561" actId="478"/>
          <ac:spMkLst>
            <pc:docMk/>
            <pc:sldMk cId="2535884426" sldId="2147482986"/>
            <ac:spMk id="89" creationId="{BDEA6820-8DEF-610D-29A8-A263FF66438E}"/>
          </ac:spMkLst>
        </pc:spChg>
        <pc:spChg chg="add del mod">
          <ac:chgData name="Khunakorn Luyaphan" userId="4b6a97d3-ccb6-4395-9b0a-6b119f0da179" providerId="ADAL" clId="{5DD6EFE4-C604-4937-946A-C34A95AC80D5}" dt="2025-07-22T07:38:15.522" v="2719" actId="1076"/>
          <ac:spMkLst>
            <pc:docMk/>
            <pc:sldMk cId="2535884426" sldId="2147482986"/>
            <ac:spMk id="90" creationId="{7F3212BF-E5F0-2B10-6BE9-2E736B0258EC}"/>
          </ac:spMkLst>
        </pc:spChg>
        <pc:spChg chg="del">
          <ac:chgData name="Khunakorn Luyaphan" userId="4b6a97d3-ccb6-4395-9b0a-6b119f0da179" providerId="ADAL" clId="{5DD6EFE4-C604-4937-946A-C34A95AC80D5}" dt="2025-07-22T06:22:47.765" v="560" actId="478"/>
          <ac:spMkLst>
            <pc:docMk/>
            <pc:sldMk cId="2535884426" sldId="2147482986"/>
            <ac:spMk id="91" creationId="{CD86EDEC-3C1E-1015-9C67-2B15B4E0E0CF}"/>
          </ac:spMkLst>
        </pc:spChg>
        <pc:spChg chg="del">
          <ac:chgData name="Khunakorn Luyaphan" userId="4b6a97d3-ccb6-4395-9b0a-6b119f0da179" providerId="ADAL" clId="{5DD6EFE4-C604-4937-946A-C34A95AC80D5}" dt="2025-07-22T06:22:49.213" v="562" actId="478"/>
          <ac:spMkLst>
            <pc:docMk/>
            <pc:sldMk cId="2535884426" sldId="2147482986"/>
            <ac:spMk id="92" creationId="{5B575322-8848-769E-2F07-B8B4D1D877FF}"/>
          </ac:spMkLst>
        </pc:spChg>
        <pc:spChg chg="add del mod">
          <ac:chgData name="Khunakorn Luyaphan" userId="4b6a97d3-ccb6-4395-9b0a-6b119f0da179" providerId="ADAL" clId="{5DD6EFE4-C604-4937-946A-C34A95AC80D5}" dt="2025-07-22T07:32:05.718" v="2524" actId="478"/>
          <ac:spMkLst>
            <pc:docMk/>
            <pc:sldMk cId="2535884426" sldId="2147482986"/>
            <ac:spMk id="93" creationId="{93011F31-FFC8-6DEB-3943-08B3FD4E2828}"/>
          </ac:spMkLst>
        </pc:spChg>
        <pc:spChg chg="mod">
          <ac:chgData name="Khunakorn Luyaphan" userId="4b6a97d3-ccb6-4395-9b0a-6b119f0da179" providerId="ADAL" clId="{5DD6EFE4-C604-4937-946A-C34A95AC80D5}" dt="2025-07-22T07:00:30.864" v="1718" actId="1076"/>
          <ac:spMkLst>
            <pc:docMk/>
            <pc:sldMk cId="2535884426" sldId="2147482986"/>
            <ac:spMk id="95" creationId="{909F195E-597D-D9DB-19BC-6757C9999592}"/>
          </ac:spMkLst>
        </pc:spChg>
        <pc:spChg chg="add del mod">
          <ac:chgData name="Khunakorn Luyaphan" userId="4b6a97d3-ccb6-4395-9b0a-6b119f0da179" providerId="ADAL" clId="{5DD6EFE4-C604-4937-946A-C34A95AC80D5}" dt="2025-07-22T07:01:03.966" v="1722" actId="478"/>
          <ac:spMkLst>
            <pc:docMk/>
            <pc:sldMk cId="2535884426" sldId="2147482986"/>
            <ac:spMk id="100" creationId="{9D53AA34-5E3A-6150-BA20-53B416BC6EDD}"/>
          </ac:spMkLst>
        </pc:spChg>
        <pc:spChg chg="add del mod">
          <ac:chgData name="Khunakorn Luyaphan" userId="4b6a97d3-ccb6-4395-9b0a-6b119f0da179" providerId="ADAL" clId="{5DD6EFE4-C604-4937-946A-C34A95AC80D5}" dt="2025-07-22T07:04:27.592" v="1944" actId="478"/>
          <ac:spMkLst>
            <pc:docMk/>
            <pc:sldMk cId="2535884426" sldId="2147482986"/>
            <ac:spMk id="101" creationId="{F6FC11C9-4D20-AEEB-B5D3-C8BFCE1C8C21}"/>
          </ac:spMkLst>
        </pc:spChg>
        <pc:spChg chg="add del mod">
          <ac:chgData name="Khunakorn Luyaphan" userId="4b6a97d3-ccb6-4395-9b0a-6b119f0da179" providerId="ADAL" clId="{5DD6EFE4-C604-4937-946A-C34A95AC80D5}" dt="2025-07-22T07:09:26.578" v="2118" actId="478"/>
          <ac:spMkLst>
            <pc:docMk/>
            <pc:sldMk cId="2535884426" sldId="2147482986"/>
            <ac:spMk id="102" creationId="{8844EE57-8DBB-E7AA-49C5-11D5C33DCE88}"/>
          </ac:spMkLst>
        </pc:spChg>
        <pc:spChg chg="add del mod">
          <ac:chgData name="Khunakorn Luyaphan" userId="4b6a97d3-ccb6-4395-9b0a-6b119f0da179" providerId="ADAL" clId="{5DD6EFE4-C604-4937-946A-C34A95AC80D5}" dt="2025-07-22T07:01:10.689" v="1727" actId="478"/>
          <ac:spMkLst>
            <pc:docMk/>
            <pc:sldMk cId="2535884426" sldId="2147482986"/>
            <ac:spMk id="103" creationId="{3994C1EA-0FA2-372F-6C80-6E2E26CD284B}"/>
          </ac:spMkLst>
        </pc:spChg>
        <pc:spChg chg="add del mod">
          <ac:chgData name="Khunakorn Luyaphan" userId="4b6a97d3-ccb6-4395-9b0a-6b119f0da179" providerId="ADAL" clId="{5DD6EFE4-C604-4937-946A-C34A95AC80D5}" dt="2025-07-22T07:09:23.023" v="2116" actId="478"/>
          <ac:spMkLst>
            <pc:docMk/>
            <pc:sldMk cId="2535884426" sldId="2147482986"/>
            <ac:spMk id="104" creationId="{691AC41A-22DE-8838-6FB5-9E5F5D37267C}"/>
          </ac:spMkLst>
        </pc:spChg>
        <pc:spChg chg="add del mod">
          <ac:chgData name="Khunakorn Luyaphan" userId="4b6a97d3-ccb6-4395-9b0a-6b119f0da179" providerId="ADAL" clId="{5DD6EFE4-C604-4937-946A-C34A95AC80D5}" dt="2025-07-22T07:03:11.606" v="1893" actId="478"/>
          <ac:spMkLst>
            <pc:docMk/>
            <pc:sldMk cId="2535884426" sldId="2147482986"/>
            <ac:spMk id="105" creationId="{69DB34E4-F4D1-94BD-269E-B3464C4A3FD8}"/>
          </ac:spMkLst>
        </pc:spChg>
        <pc:spChg chg="add del mod">
          <ac:chgData name="Khunakorn Luyaphan" userId="4b6a97d3-ccb6-4395-9b0a-6b119f0da179" providerId="ADAL" clId="{5DD6EFE4-C604-4937-946A-C34A95AC80D5}" dt="2025-07-22T07:09:50.378" v="2142" actId="478"/>
          <ac:spMkLst>
            <pc:docMk/>
            <pc:sldMk cId="2535884426" sldId="2147482986"/>
            <ac:spMk id="106" creationId="{D60BCC61-2EEC-762F-47C3-5E3E02E64405}"/>
          </ac:spMkLst>
        </pc:spChg>
        <pc:spChg chg="add del mod">
          <ac:chgData name="Khunakorn Luyaphan" userId="4b6a97d3-ccb6-4395-9b0a-6b119f0da179" providerId="ADAL" clId="{5DD6EFE4-C604-4937-946A-C34A95AC80D5}" dt="2025-07-22T07:09:23.796" v="2117" actId="478"/>
          <ac:spMkLst>
            <pc:docMk/>
            <pc:sldMk cId="2535884426" sldId="2147482986"/>
            <ac:spMk id="107" creationId="{7D6ED224-CB70-889C-95F5-07D372081AD3}"/>
          </ac:spMkLst>
        </pc:spChg>
        <pc:spChg chg="add del mod">
          <ac:chgData name="Khunakorn Luyaphan" userId="4b6a97d3-ccb6-4395-9b0a-6b119f0da179" providerId="ADAL" clId="{5DD6EFE4-C604-4937-946A-C34A95AC80D5}" dt="2025-07-22T07:04:19.926" v="1940" actId="478"/>
          <ac:spMkLst>
            <pc:docMk/>
            <pc:sldMk cId="2535884426" sldId="2147482986"/>
            <ac:spMk id="108" creationId="{AA2A771F-69A9-75DA-E00F-A278FF4B79A1}"/>
          </ac:spMkLst>
        </pc:spChg>
        <pc:spChg chg="add del mod">
          <ac:chgData name="Khunakorn Luyaphan" userId="4b6a97d3-ccb6-4395-9b0a-6b119f0da179" providerId="ADAL" clId="{5DD6EFE4-C604-4937-946A-C34A95AC80D5}" dt="2025-07-22T07:14:29.342" v="2237" actId="478"/>
          <ac:spMkLst>
            <pc:docMk/>
            <pc:sldMk cId="2535884426" sldId="2147482986"/>
            <ac:spMk id="109" creationId="{C2E49E59-A661-CA70-DD43-C458CE5A614E}"/>
          </ac:spMkLst>
        </pc:spChg>
        <pc:spChg chg="add del mod">
          <ac:chgData name="Khunakorn Luyaphan" userId="4b6a97d3-ccb6-4395-9b0a-6b119f0da179" providerId="ADAL" clId="{5DD6EFE4-C604-4937-946A-C34A95AC80D5}" dt="2025-07-22T07:32:05.718" v="2524" actId="478"/>
          <ac:spMkLst>
            <pc:docMk/>
            <pc:sldMk cId="2535884426" sldId="2147482986"/>
            <ac:spMk id="110" creationId="{BCCE6400-CDA6-A569-B85A-663DCE86F33F}"/>
          </ac:spMkLst>
        </pc:spChg>
        <pc:spChg chg="add del mod">
          <ac:chgData name="Khunakorn Luyaphan" userId="4b6a97d3-ccb6-4395-9b0a-6b119f0da179" providerId="ADAL" clId="{5DD6EFE4-C604-4937-946A-C34A95AC80D5}" dt="2025-07-22T07:05:43.341" v="2050" actId="478"/>
          <ac:spMkLst>
            <pc:docMk/>
            <pc:sldMk cId="2535884426" sldId="2147482986"/>
            <ac:spMk id="111" creationId="{47A38A63-2528-11E9-F2A7-73EDCBA8E56E}"/>
          </ac:spMkLst>
        </pc:spChg>
        <pc:spChg chg="add del mod">
          <ac:chgData name="Khunakorn Luyaphan" userId="4b6a97d3-ccb6-4395-9b0a-6b119f0da179" providerId="ADAL" clId="{5DD6EFE4-C604-4937-946A-C34A95AC80D5}" dt="2025-07-22T07:10:15.161" v="2151" actId="478"/>
          <ac:spMkLst>
            <pc:docMk/>
            <pc:sldMk cId="2535884426" sldId="2147482986"/>
            <ac:spMk id="112" creationId="{49B8FF7C-7566-1760-150B-43727C73ADF0}"/>
          </ac:spMkLst>
        </pc:spChg>
        <pc:spChg chg="add del mod">
          <ac:chgData name="Khunakorn Luyaphan" userId="4b6a97d3-ccb6-4395-9b0a-6b119f0da179" providerId="ADAL" clId="{5DD6EFE4-C604-4937-946A-C34A95AC80D5}" dt="2025-07-22T07:14:31.160" v="2240" actId="478"/>
          <ac:spMkLst>
            <pc:docMk/>
            <pc:sldMk cId="2535884426" sldId="2147482986"/>
            <ac:spMk id="114" creationId="{2D2441C4-DBEC-F2A2-C92E-128B30D41616}"/>
          </ac:spMkLst>
        </pc:spChg>
        <pc:spChg chg="add del mod">
          <ac:chgData name="Khunakorn Luyaphan" userId="4b6a97d3-ccb6-4395-9b0a-6b119f0da179" providerId="ADAL" clId="{5DD6EFE4-C604-4937-946A-C34A95AC80D5}" dt="2025-07-22T07:07:42.204" v="2098" actId="478"/>
          <ac:spMkLst>
            <pc:docMk/>
            <pc:sldMk cId="2535884426" sldId="2147482986"/>
            <ac:spMk id="115" creationId="{75FFCC80-E43B-E7DF-9CA6-516B3BCFAD1D}"/>
          </ac:spMkLst>
        </pc:spChg>
        <pc:spChg chg="mod topLvl">
          <ac:chgData name="Khunakorn Luyaphan" userId="4b6a97d3-ccb6-4395-9b0a-6b119f0da179" providerId="ADAL" clId="{5DD6EFE4-C604-4937-946A-C34A95AC80D5}" dt="2025-07-22T07:31:53.744" v="2521" actId="1076"/>
          <ac:spMkLst>
            <pc:docMk/>
            <pc:sldMk cId="2535884426" sldId="2147482986"/>
            <ac:spMk id="117" creationId="{088D127A-52D0-C57E-8CCD-C7631B4C9011}"/>
          </ac:spMkLst>
        </pc:spChg>
        <pc:spChg chg="add mod">
          <ac:chgData name="Khunakorn Luyaphan" userId="4b6a97d3-ccb6-4395-9b0a-6b119f0da179" providerId="ADAL" clId="{5DD6EFE4-C604-4937-946A-C34A95AC80D5}" dt="2025-07-22T07:31:53.744" v="2521" actId="1076"/>
          <ac:spMkLst>
            <pc:docMk/>
            <pc:sldMk cId="2535884426" sldId="2147482986"/>
            <ac:spMk id="121" creationId="{27ABB208-034F-25ED-7DD6-E9035B76525E}"/>
          </ac:spMkLst>
        </pc:spChg>
        <pc:spChg chg="add del mod">
          <ac:chgData name="Khunakorn Luyaphan" userId="4b6a97d3-ccb6-4395-9b0a-6b119f0da179" providerId="ADAL" clId="{5DD6EFE4-C604-4937-946A-C34A95AC80D5}" dt="2025-07-22T07:14:29.954" v="2238" actId="478"/>
          <ac:spMkLst>
            <pc:docMk/>
            <pc:sldMk cId="2535884426" sldId="2147482986"/>
            <ac:spMk id="122" creationId="{FF58F8AD-F564-7C4A-58A6-EA9F01ED44BC}"/>
          </ac:spMkLst>
        </pc:spChg>
        <pc:spChg chg="add del mod">
          <ac:chgData name="Khunakorn Luyaphan" userId="4b6a97d3-ccb6-4395-9b0a-6b119f0da179" providerId="ADAL" clId="{5DD6EFE4-C604-4937-946A-C34A95AC80D5}" dt="2025-07-22T07:14:30.574" v="2239" actId="478"/>
          <ac:spMkLst>
            <pc:docMk/>
            <pc:sldMk cId="2535884426" sldId="2147482986"/>
            <ac:spMk id="123" creationId="{06F34B3F-F06B-3318-24C2-382C153A0AA1}"/>
          </ac:spMkLst>
        </pc:spChg>
        <pc:spChg chg="add del mod">
          <ac:chgData name="Khunakorn Luyaphan" userId="4b6a97d3-ccb6-4395-9b0a-6b119f0da179" providerId="ADAL" clId="{5DD6EFE4-C604-4937-946A-C34A95AC80D5}" dt="2025-07-22T07:32:05.718" v="2524" actId="478"/>
          <ac:spMkLst>
            <pc:docMk/>
            <pc:sldMk cId="2535884426" sldId="2147482986"/>
            <ac:spMk id="124" creationId="{1D3669E1-F8C2-DE02-4E6B-94C62CFF4C73}"/>
          </ac:spMkLst>
        </pc:spChg>
        <pc:spChg chg="add del mod">
          <ac:chgData name="Khunakorn Luyaphan" userId="4b6a97d3-ccb6-4395-9b0a-6b119f0da179" providerId="ADAL" clId="{5DD6EFE4-C604-4937-946A-C34A95AC80D5}" dt="2025-07-22T07:32:05.718" v="2524" actId="478"/>
          <ac:spMkLst>
            <pc:docMk/>
            <pc:sldMk cId="2535884426" sldId="2147482986"/>
            <ac:spMk id="125" creationId="{B3DA2E07-E961-76E3-62F1-19F6493EF848}"/>
          </ac:spMkLst>
        </pc:spChg>
        <pc:spChg chg="mod">
          <ac:chgData name="Khunakorn Luyaphan" userId="4b6a97d3-ccb6-4395-9b0a-6b119f0da179" providerId="ADAL" clId="{5DD6EFE4-C604-4937-946A-C34A95AC80D5}" dt="2025-07-22T07:11:49.658" v="2189" actId="27803"/>
          <ac:spMkLst>
            <pc:docMk/>
            <pc:sldMk cId="2535884426" sldId="2147482986"/>
            <ac:spMk id="1024" creationId="{9BD609C7-4A00-5539-F4EC-04957086F035}"/>
          </ac:spMkLst>
        </pc:spChg>
        <pc:spChg chg="mod">
          <ac:chgData name="Khunakorn Luyaphan" userId="4b6a97d3-ccb6-4395-9b0a-6b119f0da179" providerId="ADAL" clId="{5DD6EFE4-C604-4937-946A-C34A95AC80D5}" dt="2025-07-22T07:11:49.658" v="2189" actId="27803"/>
          <ac:spMkLst>
            <pc:docMk/>
            <pc:sldMk cId="2535884426" sldId="2147482986"/>
            <ac:spMk id="1025" creationId="{BA7ACEF1-133E-51DA-A839-02E46E884497}"/>
          </ac:spMkLst>
        </pc:spChg>
        <pc:spChg chg="mod">
          <ac:chgData name="Khunakorn Luyaphan" userId="4b6a97d3-ccb6-4395-9b0a-6b119f0da179" providerId="ADAL" clId="{5DD6EFE4-C604-4937-946A-C34A95AC80D5}" dt="2025-07-22T07:11:49.658" v="2189" actId="27803"/>
          <ac:spMkLst>
            <pc:docMk/>
            <pc:sldMk cId="2535884426" sldId="2147482986"/>
            <ac:spMk id="1027" creationId="{B0B91E96-67FF-E4B5-4916-DACF3ABAB7CE}"/>
          </ac:spMkLst>
        </pc:spChg>
        <pc:spChg chg="mod">
          <ac:chgData name="Khunakorn Luyaphan" userId="4b6a97d3-ccb6-4395-9b0a-6b119f0da179" providerId="ADAL" clId="{5DD6EFE4-C604-4937-946A-C34A95AC80D5}" dt="2025-07-22T07:11:49.658" v="2189" actId="27803"/>
          <ac:spMkLst>
            <pc:docMk/>
            <pc:sldMk cId="2535884426" sldId="2147482986"/>
            <ac:spMk id="1028" creationId="{C12D03B0-EF62-18B3-DC1D-80802788B16E}"/>
          </ac:spMkLst>
        </pc:spChg>
        <pc:spChg chg="mod">
          <ac:chgData name="Khunakorn Luyaphan" userId="4b6a97d3-ccb6-4395-9b0a-6b119f0da179" providerId="ADAL" clId="{5DD6EFE4-C604-4937-946A-C34A95AC80D5}" dt="2025-07-22T07:11:49.658" v="2189" actId="27803"/>
          <ac:spMkLst>
            <pc:docMk/>
            <pc:sldMk cId="2535884426" sldId="2147482986"/>
            <ac:spMk id="1029" creationId="{D265824A-EC04-D172-FE4F-CFEE4FC7C443}"/>
          </ac:spMkLst>
        </pc:spChg>
        <pc:spChg chg="mod">
          <ac:chgData name="Khunakorn Luyaphan" userId="4b6a97d3-ccb6-4395-9b0a-6b119f0da179" providerId="ADAL" clId="{5DD6EFE4-C604-4937-946A-C34A95AC80D5}" dt="2025-07-22T07:11:49.658" v="2189" actId="27803"/>
          <ac:spMkLst>
            <pc:docMk/>
            <pc:sldMk cId="2535884426" sldId="2147482986"/>
            <ac:spMk id="1030" creationId="{0FCDB62B-7876-E1CA-1834-3DC1D0F265C8}"/>
          </ac:spMkLst>
        </pc:spChg>
        <pc:spChg chg="mod">
          <ac:chgData name="Khunakorn Luyaphan" userId="4b6a97d3-ccb6-4395-9b0a-6b119f0da179" providerId="ADAL" clId="{5DD6EFE4-C604-4937-946A-C34A95AC80D5}" dt="2025-07-22T07:11:49.658" v="2189" actId="27803"/>
          <ac:spMkLst>
            <pc:docMk/>
            <pc:sldMk cId="2535884426" sldId="2147482986"/>
            <ac:spMk id="1032" creationId="{C407BADD-1405-0B8D-CDAC-09C3A0CFE809}"/>
          </ac:spMkLst>
        </pc:spChg>
        <pc:spChg chg="mod">
          <ac:chgData name="Khunakorn Luyaphan" userId="4b6a97d3-ccb6-4395-9b0a-6b119f0da179" providerId="ADAL" clId="{5DD6EFE4-C604-4937-946A-C34A95AC80D5}" dt="2025-07-22T07:11:49.658" v="2189" actId="27803"/>
          <ac:spMkLst>
            <pc:docMk/>
            <pc:sldMk cId="2535884426" sldId="2147482986"/>
            <ac:spMk id="1033" creationId="{85FE4521-F804-03F2-B8EF-510E8E081681}"/>
          </ac:spMkLst>
        </pc:spChg>
        <pc:spChg chg="mod">
          <ac:chgData name="Khunakorn Luyaphan" userId="4b6a97d3-ccb6-4395-9b0a-6b119f0da179" providerId="ADAL" clId="{5DD6EFE4-C604-4937-946A-C34A95AC80D5}" dt="2025-07-22T07:11:49.658" v="2189" actId="27803"/>
          <ac:spMkLst>
            <pc:docMk/>
            <pc:sldMk cId="2535884426" sldId="2147482986"/>
            <ac:spMk id="1034" creationId="{DA66D1DA-1684-465A-D4EA-7049A2B29826}"/>
          </ac:spMkLst>
        </pc:spChg>
        <pc:spChg chg="mod">
          <ac:chgData name="Khunakorn Luyaphan" userId="4b6a97d3-ccb6-4395-9b0a-6b119f0da179" providerId="ADAL" clId="{5DD6EFE4-C604-4937-946A-C34A95AC80D5}" dt="2025-07-22T07:11:49.658" v="2189" actId="27803"/>
          <ac:spMkLst>
            <pc:docMk/>
            <pc:sldMk cId="2535884426" sldId="2147482986"/>
            <ac:spMk id="1035" creationId="{FA30F341-09B0-3949-D968-995233EFAB9F}"/>
          </ac:spMkLst>
        </pc:spChg>
        <pc:spChg chg="mod">
          <ac:chgData name="Khunakorn Luyaphan" userId="4b6a97d3-ccb6-4395-9b0a-6b119f0da179" providerId="ADAL" clId="{5DD6EFE4-C604-4937-946A-C34A95AC80D5}" dt="2025-07-22T07:38:15.522" v="2719" actId="1076"/>
          <ac:spMkLst>
            <pc:docMk/>
            <pc:sldMk cId="2535884426" sldId="2147482986"/>
            <ac:spMk id="1038" creationId="{8BD16D3C-BD24-C89B-8371-BBB0486C2ACD}"/>
          </ac:spMkLst>
        </pc:spChg>
        <pc:spChg chg="mod">
          <ac:chgData name="Khunakorn Luyaphan" userId="4b6a97d3-ccb6-4395-9b0a-6b119f0da179" providerId="ADAL" clId="{5DD6EFE4-C604-4937-946A-C34A95AC80D5}" dt="2025-07-22T07:38:15.522" v="2719" actId="1076"/>
          <ac:spMkLst>
            <pc:docMk/>
            <pc:sldMk cId="2535884426" sldId="2147482986"/>
            <ac:spMk id="1042" creationId="{9785D496-CF74-5F7E-27FE-E89A18AB76D0}"/>
          </ac:spMkLst>
        </pc:spChg>
        <pc:spChg chg="add mod">
          <ac:chgData name="Khunakorn Luyaphan" userId="4b6a97d3-ccb6-4395-9b0a-6b119f0da179" providerId="ADAL" clId="{5DD6EFE4-C604-4937-946A-C34A95AC80D5}" dt="2025-07-22T07:38:50.363" v="2726" actId="1076"/>
          <ac:spMkLst>
            <pc:docMk/>
            <pc:sldMk cId="2535884426" sldId="2147482986"/>
            <ac:spMk id="1063" creationId="{F72C9509-4327-0A88-453D-CB3CE67B12DB}"/>
          </ac:spMkLst>
        </pc:spChg>
        <pc:spChg chg="add del mod">
          <ac:chgData name="Khunakorn Luyaphan" userId="4b6a97d3-ccb6-4395-9b0a-6b119f0da179" providerId="ADAL" clId="{5DD6EFE4-C604-4937-946A-C34A95AC80D5}" dt="2025-07-22T07:32:05.718" v="2524" actId="478"/>
          <ac:spMkLst>
            <pc:docMk/>
            <pc:sldMk cId="2535884426" sldId="2147482986"/>
            <ac:spMk id="1071" creationId="{FC03F155-C790-714E-C52B-EF62CD191638}"/>
          </ac:spMkLst>
        </pc:spChg>
        <pc:spChg chg="add del mod">
          <ac:chgData name="Khunakorn Luyaphan" userId="4b6a97d3-ccb6-4395-9b0a-6b119f0da179" providerId="ADAL" clId="{5DD6EFE4-C604-4937-946A-C34A95AC80D5}" dt="2025-07-22T07:34:17.641" v="2603" actId="478"/>
          <ac:spMkLst>
            <pc:docMk/>
            <pc:sldMk cId="2535884426" sldId="2147482986"/>
            <ac:spMk id="1074" creationId="{5B0FBEE5-04A7-16B0-5CAD-E20A166FEC1F}"/>
          </ac:spMkLst>
        </pc:spChg>
        <pc:spChg chg="add del mod">
          <ac:chgData name="Khunakorn Luyaphan" userId="4b6a97d3-ccb6-4395-9b0a-6b119f0da179" providerId="ADAL" clId="{5DD6EFE4-C604-4937-946A-C34A95AC80D5}" dt="2025-07-22T07:34:17.641" v="2603" actId="478"/>
          <ac:spMkLst>
            <pc:docMk/>
            <pc:sldMk cId="2535884426" sldId="2147482986"/>
            <ac:spMk id="1076" creationId="{3C99B15C-CBBB-1F23-B053-D6E41F9F8BD7}"/>
          </ac:spMkLst>
        </pc:spChg>
        <pc:spChg chg="mod">
          <ac:chgData name="Khunakorn Luyaphan" userId="4b6a97d3-ccb6-4395-9b0a-6b119f0da179" providerId="ADAL" clId="{5DD6EFE4-C604-4937-946A-C34A95AC80D5}" dt="2025-07-22T07:32:43.880" v="2544" actId="1076"/>
          <ac:spMkLst>
            <pc:docMk/>
            <pc:sldMk cId="2535884426" sldId="2147482986"/>
            <ac:spMk id="1078" creationId="{54410E3F-0169-0A63-1471-CAC7F2CBAEAE}"/>
          </ac:spMkLst>
        </pc:spChg>
        <pc:spChg chg="mod">
          <ac:chgData name="Khunakorn Luyaphan" userId="4b6a97d3-ccb6-4395-9b0a-6b119f0da179" providerId="ADAL" clId="{5DD6EFE4-C604-4937-946A-C34A95AC80D5}" dt="2025-07-22T07:32:43.880" v="2544" actId="1076"/>
          <ac:spMkLst>
            <pc:docMk/>
            <pc:sldMk cId="2535884426" sldId="2147482986"/>
            <ac:spMk id="1082" creationId="{7FCFF1F5-6F0A-61F2-363C-FF169C5DEBBC}"/>
          </ac:spMkLst>
        </pc:spChg>
        <pc:spChg chg="add del mod">
          <ac:chgData name="Khunakorn Luyaphan" userId="4b6a97d3-ccb6-4395-9b0a-6b119f0da179" providerId="ADAL" clId="{5DD6EFE4-C604-4937-946A-C34A95AC80D5}" dt="2025-07-22T07:34:17.641" v="2603" actId="478"/>
          <ac:spMkLst>
            <pc:docMk/>
            <pc:sldMk cId="2535884426" sldId="2147482986"/>
            <ac:spMk id="1083" creationId="{720ABA03-D3D0-C394-C083-D7FEFB71A8CE}"/>
          </ac:spMkLst>
        </pc:spChg>
        <pc:spChg chg="add mod">
          <ac:chgData name="Khunakorn Luyaphan" userId="4b6a97d3-ccb6-4395-9b0a-6b119f0da179" providerId="ADAL" clId="{5DD6EFE4-C604-4937-946A-C34A95AC80D5}" dt="2025-07-22T07:38:50.363" v="2726" actId="1076"/>
          <ac:spMkLst>
            <pc:docMk/>
            <pc:sldMk cId="2535884426" sldId="2147482986"/>
            <ac:spMk id="1086" creationId="{26F89B99-8FE4-0CAC-C57E-4BC940BE6E73}"/>
          </ac:spMkLst>
        </pc:spChg>
        <pc:spChg chg="add del mod">
          <ac:chgData name="Khunakorn Luyaphan" userId="4b6a97d3-ccb6-4395-9b0a-6b119f0da179" providerId="ADAL" clId="{5DD6EFE4-C604-4937-946A-C34A95AC80D5}" dt="2025-07-22T07:33:52.319" v="2589" actId="478"/>
          <ac:spMkLst>
            <pc:docMk/>
            <pc:sldMk cId="2535884426" sldId="2147482986"/>
            <ac:spMk id="1087" creationId="{041C3B51-74C4-7EC8-2DD1-1101C4F226EF}"/>
          </ac:spMkLst>
        </pc:spChg>
        <pc:spChg chg="mod">
          <ac:chgData name="Khunakorn Luyaphan" userId="4b6a97d3-ccb6-4395-9b0a-6b119f0da179" providerId="ADAL" clId="{5DD6EFE4-C604-4937-946A-C34A95AC80D5}" dt="2025-07-22T07:36:09.748" v="2659" actId="1076"/>
          <ac:spMkLst>
            <pc:docMk/>
            <pc:sldMk cId="2535884426" sldId="2147482986"/>
            <ac:spMk id="3077" creationId="{2AC9BAB7-4CB3-34E6-7A37-12909DADD5F1}"/>
          </ac:spMkLst>
        </pc:spChg>
        <pc:spChg chg="add del mod">
          <ac:chgData name="Khunakorn Luyaphan" userId="4b6a97d3-ccb6-4395-9b0a-6b119f0da179" providerId="ADAL" clId="{5DD6EFE4-C604-4937-946A-C34A95AC80D5}" dt="2025-07-22T07:36:39.655" v="2689" actId="478"/>
          <ac:spMkLst>
            <pc:docMk/>
            <pc:sldMk cId="2535884426" sldId="2147482986"/>
            <ac:spMk id="3079" creationId="{0E6F1867-DFD8-B83E-DCD7-729BD58AACB2}"/>
          </ac:spMkLst>
        </pc:spChg>
        <pc:spChg chg="add mod">
          <ac:chgData name="Khunakorn Luyaphan" userId="4b6a97d3-ccb6-4395-9b0a-6b119f0da179" providerId="ADAL" clId="{5DD6EFE4-C604-4937-946A-C34A95AC80D5}" dt="2025-07-22T07:38:50.363" v="2726" actId="1076"/>
          <ac:spMkLst>
            <pc:docMk/>
            <pc:sldMk cId="2535884426" sldId="2147482986"/>
            <ac:spMk id="3083" creationId="{6DB6BB8C-945F-AEC3-0A21-6021BED92FE0}"/>
          </ac:spMkLst>
        </pc:spChg>
        <pc:spChg chg="add mod">
          <ac:chgData name="Khunakorn Luyaphan" userId="4b6a97d3-ccb6-4395-9b0a-6b119f0da179" providerId="ADAL" clId="{5DD6EFE4-C604-4937-946A-C34A95AC80D5}" dt="2025-07-22T07:36:54.742" v="2699" actId="6549"/>
          <ac:spMkLst>
            <pc:docMk/>
            <pc:sldMk cId="2535884426" sldId="2147482986"/>
            <ac:spMk id="3090" creationId="{835EEDFF-5771-EB41-6BDB-128E51DF4E57}"/>
          </ac:spMkLst>
        </pc:spChg>
        <pc:spChg chg="add mod">
          <ac:chgData name="Khunakorn Luyaphan" userId="4b6a97d3-ccb6-4395-9b0a-6b119f0da179" providerId="ADAL" clId="{5DD6EFE4-C604-4937-946A-C34A95AC80D5}" dt="2025-07-22T07:36:46.630" v="2691" actId="1076"/>
          <ac:spMkLst>
            <pc:docMk/>
            <pc:sldMk cId="2535884426" sldId="2147482986"/>
            <ac:spMk id="3092" creationId="{4B1D189C-D070-DD30-85B7-DFADE40C8A16}"/>
          </ac:spMkLst>
        </pc:spChg>
        <pc:spChg chg="add mod">
          <ac:chgData name="Khunakorn Luyaphan" userId="4b6a97d3-ccb6-4395-9b0a-6b119f0da179" providerId="ADAL" clId="{5DD6EFE4-C604-4937-946A-C34A95AC80D5}" dt="2025-07-22T07:54:46.054" v="2831" actId="113"/>
          <ac:spMkLst>
            <pc:docMk/>
            <pc:sldMk cId="2535884426" sldId="2147482986"/>
            <ac:spMk id="3094" creationId="{089EAA6E-9C37-18C3-130C-FB498A3A6AD6}"/>
          </ac:spMkLst>
        </pc:spChg>
        <pc:spChg chg="add mod">
          <ac:chgData name="Khunakorn Luyaphan" userId="4b6a97d3-ccb6-4395-9b0a-6b119f0da179" providerId="ADAL" clId="{5DD6EFE4-C604-4937-946A-C34A95AC80D5}" dt="2025-07-22T07:46:41.621" v="2749" actId="14100"/>
          <ac:spMkLst>
            <pc:docMk/>
            <pc:sldMk cId="2535884426" sldId="2147482986"/>
            <ac:spMk id="3096" creationId="{4BCF7DFB-F99D-395C-C748-5FB15064D0CB}"/>
          </ac:spMkLst>
        </pc:spChg>
        <pc:spChg chg="add mod">
          <ac:chgData name="Khunakorn Luyaphan" userId="4b6a97d3-ccb6-4395-9b0a-6b119f0da179" providerId="ADAL" clId="{5DD6EFE4-C604-4937-946A-C34A95AC80D5}" dt="2025-07-22T07:46:29.132" v="2744" actId="1035"/>
          <ac:spMkLst>
            <pc:docMk/>
            <pc:sldMk cId="2535884426" sldId="2147482986"/>
            <ac:spMk id="3097" creationId="{EC25DE7D-575E-3701-15B4-E944FD3921AE}"/>
          </ac:spMkLst>
        </pc:spChg>
        <pc:spChg chg="add del mod">
          <ac:chgData name="Khunakorn Luyaphan" userId="4b6a97d3-ccb6-4395-9b0a-6b119f0da179" providerId="ADAL" clId="{5DD6EFE4-C604-4937-946A-C34A95AC80D5}" dt="2025-07-22T07:46:57.529" v="2761" actId="478"/>
          <ac:spMkLst>
            <pc:docMk/>
            <pc:sldMk cId="2535884426" sldId="2147482986"/>
            <ac:spMk id="3100" creationId="{FD46A8E4-9BAD-921F-9D04-2B342F61EF37}"/>
          </ac:spMkLst>
        </pc:spChg>
        <pc:spChg chg="add del mod">
          <ac:chgData name="Khunakorn Luyaphan" userId="4b6a97d3-ccb6-4395-9b0a-6b119f0da179" providerId="ADAL" clId="{5DD6EFE4-C604-4937-946A-C34A95AC80D5}" dt="2025-07-22T07:47:23.371" v="2770" actId="478"/>
          <ac:spMkLst>
            <pc:docMk/>
            <pc:sldMk cId="2535884426" sldId="2147482986"/>
            <ac:spMk id="3101" creationId="{694B21AC-A1A4-4271-F808-76E0F95D04C0}"/>
          </ac:spMkLst>
        </pc:spChg>
        <pc:spChg chg="add del mod">
          <ac:chgData name="Khunakorn Luyaphan" userId="4b6a97d3-ccb6-4395-9b0a-6b119f0da179" providerId="ADAL" clId="{5DD6EFE4-C604-4937-946A-C34A95AC80D5}" dt="2025-07-22T07:37:47.785" v="2714" actId="478"/>
          <ac:spMkLst>
            <pc:docMk/>
            <pc:sldMk cId="2535884426" sldId="2147482986"/>
            <ac:spMk id="3103" creationId="{06F9E191-24B2-CF67-9572-772D464AA41E}"/>
          </ac:spMkLst>
        </pc:spChg>
        <pc:spChg chg="add mod">
          <ac:chgData name="Khunakorn Luyaphan" userId="4b6a97d3-ccb6-4395-9b0a-6b119f0da179" providerId="ADAL" clId="{5DD6EFE4-C604-4937-946A-C34A95AC80D5}" dt="2025-07-22T07:52:19.820" v="2813" actId="1076"/>
          <ac:spMkLst>
            <pc:docMk/>
            <pc:sldMk cId="2535884426" sldId="2147482986"/>
            <ac:spMk id="3105" creationId="{BE22697D-09F7-86AA-30C6-235947823DE0}"/>
          </ac:spMkLst>
        </pc:spChg>
        <pc:spChg chg="add mod">
          <ac:chgData name="Khunakorn Luyaphan" userId="4b6a97d3-ccb6-4395-9b0a-6b119f0da179" providerId="ADAL" clId="{5DD6EFE4-C604-4937-946A-C34A95AC80D5}" dt="2025-07-22T07:51:42.701" v="2810" actId="1076"/>
          <ac:spMkLst>
            <pc:docMk/>
            <pc:sldMk cId="2535884426" sldId="2147482986"/>
            <ac:spMk id="3106" creationId="{20FBB40F-E551-E865-97F5-380A1073AC18}"/>
          </ac:spMkLst>
        </pc:spChg>
        <pc:spChg chg="add mod">
          <ac:chgData name="Khunakorn Luyaphan" userId="4b6a97d3-ccb6-4395-9b0a-6b119f0da179" providerId="ADAL" clId="{5DD6EFE4-C604-4937-946A-C34A95AC80D5}" dt="2025-07-22T07:57:23.854" v="2880" actId="207"/>
          <ac:spMkLst>
            <pc:docMk/>
            <pc:sldMk cId="2535884426" sldId="2147482986"/>
            <ac:spMk id="3107" creationId="{BF49B5ED-62E6-D18C-1E09-D4AD99124FF3}"/>
          </ac:spMkLst>
        </pc:spChg>
        <pc:spChg chg="add mod">
          <ac:chgData name="Khunakorn Luyaphan" userId="4b6a97d3-ccb6-4395-9b0a-6b119f0da179" providerId="ADAL" clId="{5DD6EFE4-C604-4937-946A-C34A95AC80D5}" dt="2025-07-22T07:57:37.875" v="2883" actId="1076"/>
          <ac:spMkLst>
            <pc:docMk/>
            <pc:sldMk cId="2535884426" sldId="2147482986"/>
            <ac:spMk id="3110" creationId="{95EF40B9-4DE1-6CA1-849E-B59F73DC281A}"/>
          </ac:spMkLst>
        </pc:spChg>
        <pc:spChg chg="add mod">
          <ac:chgData name="Khunakorn Luyaphan" userId="4b6a97d3-ccb6-4395-9b0a-6b119f0da179" providerId="ADAL" clId="{5DD6EFE4-C604-4937-946A-C34A95AC80D5}" dt="2025-07-22T07:58:10.402" v="2890" actId="1076"/>
          <ac:spMkLst>
            <pc:docMk/>
            <pc:sldMk cId="2535884426" sldId="2147482986"/>
            <ac:spMk id="3112" creationId="{F7536FCC-FBC7-2F81-EADC-CFE60BB84323}"/>
          </ac:spMkLst>
        </pc:spChg>
        <pc:spChg chg="add mod">
          <ac:chgData name="Khunakorn Luyaphan" userId="4b6a97d3-ccb6-4395-9b0a-6b119f0da179" providerId="ADAL" clId="{5DD6EFE4-C604-4937-946A-C34A95AC80D5}" dt="2025-07-22T07:58:10.402" v="2890" actId="1076"/>
          <ac:spMkLst>
            <pc:docMk/>
            <pc:sldMk cId="2535884426" sldId="2147482986"/>
            <ac:spMk id="3113" creationId="{E3E329DD-3053-47F9-6DF7-6D442808209B}"/>
          </ac:spMkLst>
        </pc:spChg>
        <pc:spChg chg="mod">
          <ac:chgData name="Khunakorn Luyaphan" userId="4b6a97d3-ccb6-4395-9b0a-6b119f0da179" providerId="ADAL" clId="{5DD6EFE4-C604-4937-946A-C34A95AC80D5}" dt="2025-07-22T07:34:32.537" v="2618" actId="1076"/>
          <ac:spMkLst>
            <pc:docMk/>
            <pc:sldMk cId="2535884426" sldId="2147482986"/>
            <ac:spMk id="6147" creationId="{84A7D420-BF63-E155-891B-55C3BC407508}"/>
          </ac:spMkLst>
        </pc:spChg>
        <pc:spChg chg="mod">
          <ac:chgData name="Khunakorn Luyaphan" userId="4b6a97d3-ccb6-4395-9b0a-6b119f0da179" providerId="ADAL" clId="{5DD6EFE4-C604-4937-946A-C34A95AC80D5}" dt="2025-07-22T07:34:32.537" v="2618" actId="1076"/>
          <ac:spMkLst>
            <pc:docMk/>
            <pc:sldMk cId="2535884426" sldId="2147482986"/>
            <ac:spMk id="6153" creationId="{32F267A5-40DE-D53A-4968-C6B9A1785E64}"/>
          </ac:spMkLst>
        </pc:spChg>
        <pc:spChg chg="add mod">
          <ac:chgData name="Khunakorn Luyaphan" userId="4b6a97d3-ccb6-4395-9b0a-6b119f0da179" providerId="ADAL" clId="{5DD6EFE4-C604-4937-946A-C34A95AC80D5}" dt="2025-07-22T07:35:58.421" v="2656" actId="1076"/>
          <ac:spMkLst>
            <pc:docMk/>
            <pc:sldMk cId="2535884426" sldId="2147482986"/>
            <ac:spMk id="6154" creationId="{0AA002FF-6930-3C83-4D2C-8B03ED5906F1}"/>
          </ac:spMkLst>
        </pc:spChg>
        <pc:spChg chg="add mod">
          <ac:chgData name="Khunakorn Luyaphan" userId="4b6a97d3-ccb6-4395-9b0a-6b119f0da179" providerId="ADAL" clId="{5DD6EFE4-C604-4937-946A-C34A95AC80D5}" dt="2025-07-22T07:38:50.363" v="2726" actId="1076"/>
          <ac:spMkLst>
            <pc:docMk/>
            <pc:sldMk cId="2535884426" sldId="2147482986"/>
            <ac:spMk id="6156" creationId="{48BF7A9C-E15E-585F-7947-C792C6E06662}"/>
          </ac:spMkLst>
        </pc:spChg>
        <pc:spChg chg="add mod">
          <ac:chgData name="Khunakorn Luyaphan" userId="4b6a97d3-ccb6-4395-9b0a-6b119f0da179" providerId="ADAL" clId="{5DD6EFE4-C604-4937-946A-C34A95AC80D5}" dt="2025-07-22T07:34:32.537" v="2618" actId="1076"/>
          <ac:spMkLst>
            <pc:docMk/>
            <pc:sldMk cId="2535884426" sldId="2147482986"/>
            <ac:spMk id="6162" creationId="{3F12679C-D378-2BC2-A02A-1AB6CD476E8C}"/>
          </ac:spMkLst>
        </pc:spChg>
        <pc:spChg chg="add mod">
          <ac:chgData name="Khunakorn Luyaphan" userId="4b6a97d3-ccb6-4395-9b0a-6b119f0da179" providerId="ADAL" clId="{5DD6EFE4-C604-4937-946A-C34A95AC80D5}" dt="2025-07-22T07:38:50.363" v="2726" actId="1076"/>
          <ac:spMkLst>
            <pc:docMk/>
            <pc:sldMk cId="2535884426" sldId="2147482986"/>
            <ac:spMk id="6165" creationId="{EAF05346-6996-6CE0-45A9-88A0BBC45922}"/>
          </ac:spMkLst>
        </pc:spChg>
        <pc:spChg chg="add del mod">
          <ac:chgData name="Khunakorn Luyaphan" userId="4b6a97d3-ccb6-4395-9b0a-6b119f0da179" providerId="ADAL" clId="{5DD6EFE4-C604-4937-946A-C34A95AC80D5}" dt="2025-07-22T07:34:54.011" v="2638" actId="478"/>
          <ac:spMkLst>
            <pc:docMk/>
            <pc:sldMk cId="2535884426" sldId="2147482986"/>
            <ac:spMk id="6166" creationId="{A6746A6C-13A0-AAC4-E122-5C84AB777E02}"/>
          </ac:spMkLst>
        </pc:spChg>
        <pc:spChg chg="mod">
          <ac:chgData name="Khunakorn Luyaphan" userId="4b6a97d3-ccb6-4395-9b0a-6b119f0da179" providerId="ADAL" clId="{5DD6EFE4-C604-4937-946A-C34A95AC80D5}" dt="2025-07-22T07:35:10.879" v="2649" actId="1038"/>
          <ac:spMkLst>
            <pc:docMk/>
            <pc:sldMk cId="2535884426" sldId="2147482986"/>
            <ac:spMk id="6169" creationId="{93666174-00BA-C54A-AB14-96985EC140E8}"/>
          </ac:spMkLst>
        </pc:spChg>
        <pc:spChg chg="mod">
          <ac:chgData name="Khunakorn Luyaphan" userId="4b6a97d3-ccb6-4395-9b0a-6b119f0da179" providerId="ADAL" clId="{5DD6EFE4-C604-4937-946A-C34A95AC80D5}" dt="2025-07-22T07:35:10.879" v="2649" actId="1038"/>
          <ac:spMkLst>
            <pc:docMk/>
            <pc:sldMk cId="2535884426" sldId="2147482986"/>
            <ac:spMk id="6173" creationId="{CAE883A8-B679-7A72-51D4-2F6803FA1750}"/>
          </ac:spMkLst>
        </pc:spChg>
        <pc:spChg chg="add mod">
          <ac:chgData name="Khunakorn Luyaphan" userId="4b6a97d3-ccb6-4395-9b0a-6b119f0da179" providerId="ADAL" clId="{5DD6EFE4-C604-4937-946A-C34A95AC80D5}" dt="2025-07-22T07:35:10.879" v="2649" actId="1038"/>
          <ac:spMkLst>
            <pc:docMk/>
            <pc:sldMk cId="2535884426" sldId="2147482986"/>
            <ac:spMk id="6174" creationId="{1A214987-E074-43F8-ADA5-6C9B0ABDDB78}"/>
          </ac:spMkLst>
        </pc:spChg>
        <pc:spChg chg="add mod">
          <ac:chgData name="Khunakorn Luyaphan" userId="4b6a97d3-ccb6-4395-9b0a-6b119f0da179" providerId="ADAL" clId="{5DD6EFE4-C604-4937-946A-C34A95AC80D5}" dt="2025-07-22T07:38:08.198" v="2718" actId="1076"/>
          <ac:spMkLst>
            <pc:docMk/>
            <pc:sldMk cId="2535884426" sldId="2147482986"/>
            <ac:spMk id="6176" creationId="{1B7C8DBB-0683-7368-E762-5D5E0D086E30}"/>
          </ac:spMkLst>
        </pc:spChg>
        <pc:spChg chg="add mod">
          <ac:chgData name="Khunakorn Luyaphan" userId="4b6a97d3-ccb6-4395-9b0a-6b119f0da179" providerId="ADAL" clId="{5DD6EFE4-C604-4937-946A-C34A95AC80D5}" dt="2025-07-22T07:35:10.879" v="2649" actId="1038"/>
          <ac:spMkLst>
            <pc:docMk/>
            <pc:sldMk cId="2535884426" sldId="2147482986"/>
            <ac:spMk id="6182" creationId="{212DF071-34C2-0397-54C0-C0620720AC73}"/>
          </ac:spMkLst>
        </pc:spChg>
        <pc:spChg chg="add mod">
          <ac:chgData name="Khunakorn Luyaphan" userId="4b6a97d3-ccb6-4395-9b0a-6b119f0da179" providerId="ADAL" clId="{5DD6EFE4-C604-4937-946A-C34A95AC80D5}" dt="2025-07-22T07:38:50.363" v="2726" actId="1076"/>
          <ac:spMkLst>
            <pc:docMk/>
            <pc:sldMk cId="2535884426" sldId="2147482986"/>
            <ac:spMk id="6184" creationId="{8BE2F610-5FAC-63D7-8E4C-6480C3CE13D6}"/>
          </ac:spMkLst>
        </pc:spChg>
        <pc:spChg chg="add mod">
          <ac:chgData name="Khunakorn Luyaphan" userId="4b6a97d3-ccb6-4395-9b0a-6b119f0da179" providerId="ADAL" clId="{5DD6EFE4-C604-4937-946A-C34A95AC80D5}" dt="2025-07-22T07:58:32.925" v="2892" actId="207"/>
          <ac:spMkLst>
            <pc:docMk/>
            <pc:sldMk cId="2535884426" sldId="2147482986"/>
            <ac:spMk id="6185" creationId="{B69EFBE4-D132-3B2B-6691-0D7232FF76A1}"/>
          </ac:spMkLst>
        </pc:spChg>
        <pc:spChg chg="mod">
          <ac:chgData name="Khunakorn Luyaphan" userId="4b6a97d3-ccb6-4395-9b0a-6b119f0da179" providerId="ADAL" clId="{5DD6EFE4-C604-4937-946A-C34A95AC80D5}" dt="2025-07-22T07:38:50.363" v="2726" actId="1076"/>
          <ac:spMkLst>
            <pc:docMk/>
            <pc:sldMk cId="2535884426" sldId="2147482986"/>
            <ac:spMk id="6188" creationId="{2DFFF4CA-07B1-C153-F04B-9B16F1631315}"/>
          </ac:spMkLst>
        </pc:spChg>
        <pc:spChg chg="mod">
          <ac:chgData name="Khunakorn Luyaphan" userId="4b6a97d3-ccb6-4395-9b0a-6b119f0da179" providerId="ADAL" clId="{5DD6EFE4-C604-4937-946A-C34A95AC80D5}" dt="2025-07-22T07:35:27.971" v="2652" actId="1076"/>
          <ac:spMkLst>
            <pc:docMk/>
            <pc:sldMk cId="2535884426" sldId="2147482986"/>
            <ac:spMk id="6192" creationId="{26E2B019-AF78-7F1E-7E50-9612CDD91701}"/>
          </ac:spMkLst>
        </pc:spChg>
        <pc:spChg chg="add mod">
          <ac:chgData name="Khunakorn Luyaphan" userId="4b6a97d3-ccb6-4395-9b0a-6b119f0da179" providerId="ADAL" clId="{5DD6EFE4-C604-4937-946A-C34A95AC80D5}" dt="2025-07-22T07:35:27.971" v="2652" actId="1076"/>
          <ac:spMkLst>
            <pc:docMk/>
            <pc:sldMk cId="2535884426" sldId="2147482986"/>
            <ac:spMk id="6193" creationId="{E20BBD23-BB61-3F87-996A-F28CAF0345D3}"/>
          </ac:spMkLst>
        </pc:spChg>
        <pc:spChg chg="add mod">
          <ac:chgData name="Khunakorn Luyaphan" userId="4b6a97d3-ccb6-4395-9b0a-6b119f0da179" providerId="ADAL" clId="{5DD6EFE4-C604-4937-946A-C34A95AC80D5}" dt="2025-07-22T07:35:27.971" v="2652" actId="1076"/>
          <ac:spMkLst>
            <pc:docMk/>
            <pc:sldMk cId="2535884426" sldId="2147482986"/>
            <ac:spMk id="6195" creationId="{72C9D0A0-28E9-86F1-04C6-95CFA1F159D1}"/>
          </ac:spMkLst>
        </pc:spChg>
        <pc:spChg chg="add mod">
          <ac:chgData name="Khunakorn Luyaphan" userId="4b6a97d3-ccb6-4395-9b0a-6b119f0da179" providerId="ADAL" clId="{5DD6EFE4-C604-4937-946A-C34A95AC80D5}" dt="2025-07-22T07:35:27.971" v="2652" actId="1076"/>
          <ac:spMkLst>
            <pc:docMk/>
            <pc:sldMk cId="2535884426" sldId="2147482986"/>
            <ac:spMk id="6201" creationId="{0F79686B-F786-E7D9-AB6C-24744CFE8757}"/>
          </ac:spMkLst>
        </pc:spChg>
        <pc:spChg chg="add mod">
          <ac:chgData name="Khunakorn Luyaphan" userId="4b6a97d3-ccb6-4395-9b0a-6b119f0da179" providerId="ADAL" clId="{5DD6EFE4-C604-4937-946A-C34A95AC80D5}" dt="2025-07-22T07:36:24.725" v="2674" actId="113"/>
          <ac:spMkLst>
            <pc:docMk/>
            <pc:sldMk cId="2535884426" sldId="2147482986"/>
            <ac:spMk id="6203" creationId="{C6326488-9B92-C69A-2D04-C974DB510499}"/>
          </ac:spMkLst>
        </pc:spChg>
        <pc:spChg chg="add mod">
          <ac:chgData name="Khunakorn Luyaphan" userId="4b6a97d3-ccb6-4395-9b0a-6b119f0da179" providerId="ADAL" clId="{5DD6EFE4-C604-4937-946A-C34A95AC80D5}" dt="2025-07-22T07:58:30.037" v="2891" actId="207"/>
          <ac:spMkLst>
            <pc:docMk/>
            <pc:sldMk cId="2535884426" sldId="2147482986"/>
            <ac:spMk id="6204" creationId="{90C568F3-48FF-2485-720C-7E2A289562FA}"/>
          </ac:spMkLst>
        </pc:spChg>
        <pc:spChg chg="mod">
          <ac:chgData name="Khunakorn Luyaphan" userId="4b6a97d3-ccb6-4395-9b0a-6b119f0da179" providerId="ADAL" clId="{5DD6EFE4-C604-4937-946A-C34A95AC80D5}" dt="2025-07-22T07:36:09.748" v="2659" actId="1076"/>
          <ac:spMkLst>
            <pc:docMk/>
            <pc:sldMk cId="2535884426" sldId="2147482986"/>
            <ac:spMk id="6207" creationId="{99A3EF28-0B95-9DE9-28B3-73FF9B222D98}"/>
          </ac:spMkLst>
        </pc:spChg>
        <pc:grpChg chg="add del mod">
          <ac:chgData name="Khunakorn Luyaphan" userId="4b6a97d3-ccb6-4395-9b0a-6b119f0da179" providerId="ADAL" clId="{5DD6EFE4-C604-4937-946A-C34A95AC80D5}" dt="2025-07-22T07:12:07.999" v="2196" actId="478"/>
          <ac:grpSpMkLst>
            <pc:docMk/>
            <pc:sldMk cId="2535884426" sldId="2147482986"/>
            <ac:grpSpMk id="34" creationId="{722C7EC0-7364-3178-7807-64B5490237A4}"/>
          </ac:grpSpMkLst>
        </pc:grpChg>
        <pc:grpChg chg="del">
          <ac:chgData name="Khunakorn Luyaphan" userId="4b6a97d3-ccb6-4395-9b0a-6b119f0da179" providerId="ADAL" clId="{5DD6EFE4-C604-4937-946A-C34A95AC80D5}" dt="2025-07-22T06:44:49.442" v="931" actId="478"/>
          <ac:grpSpMkLst>
            <pc:docMk/>
            <pc:sldMk cId="2535884426" sldId="2147482986"/>
            <ac:grpSpMk id="46" creationId="{7C7F62E1-330E-BC71-534A-63045866ADC4}"/>
          </ac:grpSpMkLst>
        </pc:grpChg>
        <pc:grpChg chg="del">
          <ac:chgData name="Khunakorn Luyaphan" userId="4b6a97d3-ccb6-4395-9b0a-6b119f0da179" providerId="ADAL" clId="{5DD6EFE4-C604-4937-946A-C34A95AC80D5}" dt="2025-07-22T06:45:57.625" v="978" actId="478"/>
          <ac:grpSpMkLst>
            <pc:docMk/>
            <pc:sldMk cId="2535884426" sldId="2147482986"/>
            <ac:grpSpMk id="74" creationId="{8C5981FE-2E7A-ECDF-A54B-F33191535DC5}"/>
          </ac:grpSpMkLst>
        </pc:grpChg>
        <pc:grpChg chg="del">
          <ac:chgData name="Khunakorn Luyaphan" userId="4b6a97d3-ccb6-4395-9b0a-6b119f0da179" providerId="ADAL" clId="{5DD6EFE4-C604-4937-946A-C34A95AC80D5}" dt="2025-07-22T07:01:01.630" v="1721" actId="478"/>
          <ac:grpSpMkLst>
            <pc:docMk/>
            <pc:sldMk cId="2535884426" sldId="2147482986"/>
            <ac:grpSpMk id="94" creationId="{F4A4E943-3A48-D574-5188-BD288E2FFCA1}"/>
          </ac:grpSpMkLst>
        </pc:grpChg>
        <pc:grpChg chg="add del mod">
          <ac:chgData name="Khunakorn Luyaphan" userId="4b6a97d3-ccb6-4395-9b0a-6b119f0da179" providerId="ADAL" clId="{5DD6EFE4-C604-4937-946A-C34A95AC80D5}" dt="2025-07-22T07:11:04.085" v="2182" actId="165"/>
          <ac:grpSpMkLst>
            <pc:docMk/>
            <pc:sldMk cId="2535884426" sldId="2147482986"/>
            <ac:grpSpMk id="116" creationId="{5D915D60-5714-349B-5105-F22AEC04B66F}"/>
          </ac:grpSpMkLst>
        </pc:grpChg>
        <pc:grpChg chg="add mod">
          <ac:chgData name="Khunakorn Luyaphan" userId="4b6a97d3-ccb6-4395-9b0a-6b119f0da179" providerId="ADAL" clId="{5DD6EFE4-C604-4937-946A-C34A95AC80D5}" dt="2025-07-22T07:11:29.659" v="2186" actId="164"/>
          <ac:grpSpMkLst>
            <pc:docMk/>
            <pc:sldMk cId="2535884426" sldId="2147482986"/>
            <ac:grpSpMk id="126" creationId="{9605F0EB-45DE-CEC1-B0D2-66755114A9C8}"/>
          </ac:grpSpMkLst>
        </pc:grpChg>
        <pc:grpChg chg="add del mod">
          <ac:chgData name="Khunakorn Luyaphan" userId="4b6a97d3-ccb6-4395-9b0a-6b119f0da179" providerId="ADAL" clId="{5DD6EFE4-C604-4937-946A-C34A95AC80D5}" dt="2025-07-22T07:32:05.718" v="2524" actId="478"/>
          <ac:grpSpMkLst>
            <pc:docMk/>
            <pc:sldMk cId="2535884426" sldId="2147482986"/>
            <ac:grpSpMk id="1036" creationId="{33EA34FA-C1FF-E051-0657-04C0A8D5DD8D}"/>
          </ac:grpSpMkLst>
        </pc:grpChg>
        <pc:grpChg chg="add mod">
          <ac:chgData name="Khunakorn Luyaphan" userId="4b6a97d3-ccb6-4395-9b0a-6b119f0da179" providerId="ADAL" clId="{5DD6EFE4-C604-4937-946A-C34A95AC80D5}" dt="2025-07-22T07:38:15.522" v="2719" actId="1076"/>
          <ac:grpSpMkLst>
            <pc:docMk/>
            <pc:sldMk cId="2535884426" sldId="2147482986"/>
            <ac:grpSpMk id="1037" creationId="{CE43A8EE-CAF1-8973-3D8B-27B54B0E3AC1}"/>
          </ac:grpSpMkLst>
        </pc:grpChg>
        <pc:grpChg chg="add del mod">
          <ac:chgData name="Khunakorn Luyaphan" userId="4b6a97d3-ccb6-4395-9b0a-6b119f0da179" providerId="ADAL" clId="{5DD6EFE4-C604-4937-946A-C34A95AC80D5}" dt="2025-07-22T07:34:17.641" v="2603" actId="478"/>
          <ac:grpSpMkLst>
            <pc:docMk/>
            <pc:sldMk cId="2535884426" sldId="2147482986"/>
            <ac:grpSpMk id="1077" creationId="{DDAA970D-0E67-B9FD-9A67-237F164B1D4A}"/>
          </ac:grpSpMkLst>
        </pc:grpChg>
        <pc:picChg chg="add del mod">
          <ac:chgData name="Khunakorn Luyaphan" userId="4b6a97d3-ccb6-4395-9b0a-6b119f0da179" providerId="ADAL" clId="{5DD6EFE4-C604-4937-946A-C34A95AC80D5}" dt="2025-07-22T07:31:49.354" v="2520" actId="478"/>
          <ac:picMkLst>
            <pc:docMk/>
            <pc:sldMk cId="2535884426" sldId="2147482986"/>
            <ac:picMk id="6" creationId="{669D724C-D9F9-812F-44E6-123F054152C9}"/>
          </ac:picMkLst>
        </pc:picChg>
        <pc:picChg chg="add del mod">
          <ac:chgData name="Khunakorn Luyaphan" userId="4b6a97d3-ccb6-4395-9b0a-6b119f0da179" providerId="ADAL" clId="{5DD6EFE4-C604-4937-946A-C34A95AC80D5}" dt="2025-07-22T07:31:49.354" v="2520" actId="478"/>
          <ac:picMkLst>
            <pc:docMk/>
            <pc:sldMk cId="2535884426" sldId="2147482986"/>
            <ac:picMk id="11" creationId="{33F190AE-B212-A371-AEB5-D10417C6EF1B}"/>
          </ac:picMkLst>
        </pc:picChg>
        <pc:picChg chg="del mod">
          <ac:chgData name="Khunakorn Luyaphan" userId="4b6a97d3-ccb6-4395-9b0a-6b119f0da179" providerId="ADAL" clId="{5DD6EFE4-C604-4937-946A-C34A95AC80D5}" dt="2025-07-22T07:31:49.354" v="2520" actId="478"/>
          <ac:picMkLst>
            <pc:docMk/>
            <pc:sldMk cId="2535884426" sldId="2147482986"/>
            <ac:picMk id="23" creationId="{AE95722E-256D-DC7C-D4EB-7D35B350C151}"/>
          </ac:picMkLst>
        </pc:picChg>
        <pc:picChg chg="add del mod">
          <ac:chgData name="Khunakorn Luyaphan" userId="4b6a97d3-ccb6-4395-9b0a-6b119f0da179" providerId="ADAL" clId="{5DD6EFE4-C604-4937-946A-C34A95AC80D5}" dt="2025-07-22T07:22:44.601" v="2391" actId="478"/>
          <ac:picMkLst>
            <pc:docMk/>
            <pc:sldMk cId="2535884426" sldId="2147482986"/>
            <ac:picMk id="25" creationId="{ABC2D36D-62BE-63CD-207B-3F0DA6CB5FE8}"/>
          </ac:picMkLst>
        </pc:picChg>
        <pc:picChg chg="add mod">
          <ac:chgData name="Khunakorn Luyaphan" userId="4b6a97d3-ccb6-4395-9b0a-6b119f0da179" providerId="ADAL" clId="{5DD6EFE4-C604-4937-946A-C34A95AC80D5}" dt="2025-07-22T06:58:11.954" v="1572" actId="1076"/>
          <ac:picMkLst>
            <pc:docMk/>
            <pc:sldMk cId="2535884426" sldId="2147482986"/>
            <ac:picMk id="29" creationId="{3D374995-3131-8E6C-7127-C05303E2BE36}"/>
          </ac:picMkLst>
        </pc:picChg>
        <pc:picChg chg="add mod">
          <ac:chgData name="Khunakorn Luyaphan" userId="4b6a97d3-ccb6-4395-9b0a-6b119f0da179" providerId="ADAL" clId="{5DD6EFE4-C604-4937-946A-C34A95AC80D5}" dt="2025-07-22T06:58:31.307" v="1576" actId="1076"/>
          <ac:picMkLst>
            <pc:docMk/>
            <pc:sldMk cId="2535884426" sldId="2147482986"/>
            <ac:picMk id="30" creationId="{5A5884FF-B094-5796-2C61-3CF9AD2B727C}"/>
          </ac:picMkLst>
        </pc:picChg>
        <pc:picChg chg="add mod">
          <ac:chgData name="Khunakorn Luyaphan" userId="4b6a97d3-ccb6-4395-9b0a-6b119f0da179" providerId="ADAL" clId="{5DD6EFE4-C604-4937-946A-C34A95AC80D5}" dt="2025-07-22T06:58:31.307" v="1576" actId="1076"/>
          <ac:picMkLst>
            <pc:docMk/>
            <pc:sldMk cId="2535884426" sldId="2147482986"/>
            <ac:picMk id="32" creationId="{2A17F4D2-489C-E8EF-50E9-7084AE85334D}"/>
          </ac:picMkLst>
        </pc:picChg>
        <pc:picChg chg="add mod">
          <ac:chgData name="Khunakorn Luyaphan" userId="4b6a97d3-ccb6-4395-9b0a-6b119f0da179" providerId="ADAL" clId="{5DD6EFE4-C604-4937-946A-C34A95AC80D5}" dt="2025-07-22T07:38:15.522" v="2719" actId="1076"/>
          <ac:picMkLst>
            <pc:docMk/>
            <pc:sldMk cId="2535884426" sldId="2147482986"/>
            <ac:picMk id="35" creationId="{74D28A72-7DAC-08C6-4411-F7967CC58848}"/>
          </ac:picMkLst>
        </pc:picChg>
        <pc:picChg chg="mod">
          <ac:chgData name="Khunakorn Luyaphan" userId="4b6a97d3-ccb6-4395-9b0a-6b119f0da179" providerId="ADAL" clId="{5DD6EFE4-C604-4937-946A-C34A95AC80D5}" dt="2025-07-22T06:43:56.954" v="887" actId="1076"/>
          <ac:picMkLst>
            <pc:docMk/>
            <pc:sldMk cId="2535884426" sldId="2147482986"/>
            <ac:picMk id="51" creationId="{E1FA3280-745F-EB0C-EA98-C9474DA3D935}"/>
          </ac:picMkLst>
        </pc:picChg>
        <pc:picChg chg="mod">
          <ac:chgData name="Khunakorn Luyaphan" userId="4b6a97d3-ccb6-4395-9b0a-6b119f0da179" providerId="ADAL" clId="{5DD6EFE4-C604-4937-946A-C34A95AC80D5}" dt="2025-07-22T06:43:56.954" v="887" actId="1076"/>
          <ac:picMkLst>
            <pc:docMk/>
            <pc:sldMk cId="2535884426" sldId="2147482986"/>
            <ac:picMk id="52" creationId="{0B389238-EF3E-9C06-C9AC-3DDA0AE04671}"/>
          </ac:picMkLst>
        </pc:picChg>
        <pc:picChg chg="add del mod">
          <ac:chgData name="Khunakorn Luyaphan" userId="4b6a97d3-ccb6-4395-9b0a-6b119f0da179" providerId="ADAL" clId="{5DD6EFE4-C604-4937-946A-C34A95AC80D5}" dt="2025-07-22T06:44:49.442" v="931" actId="478"/>
          <ac:picMkLst>
            <pc:docMk/>
            <pc:sldMk cId="2535884426" sldId="2147482986"/>
            <ac:picMk id="54" creationId="{49317951-2A1A-8AD7-EC79-BFB70F08112F}"/>
          </ac:picMkLst>
        </pc:picChg>
        <pc:picChg chg="del">
          <ac:chgData name="Khunakorn Luyaphan" userId="4b6a97d3-ccb6-4395-9b0a-6b119f0da179" providerId="ADAL" clId="{5DD6EFE4-C604-4937-946A-C34A95AC80D5}" dt="2025-07-22T06:22:45.170" v="557" actId="478"/>
          <ac:picMkLst>
            <pc:docMk/>
            <pc:sldMk cId="2535884426" sldId="2147482986"/>
            <ac:picMk id="58" creationId="{DC8C42FC-15AB-56ED-C674-803D86FC787A}"/>
          </ac:picMkLst>
        </pc:picChg>
        <pc:picChg chg="del">
          <ac:chgData name="Khunakorn Luyaphan" userId="4b6a97d3-ccb6-4395-9b0a-6b119f0da179" providerId="ADAL" clId="{5DD6EFE4-C604-4937-946A-C34A95AC80D5}" dt="2025-07-22T06:22:48.158" v="561" actId="478"/>
          <ac:picMkLst>
            <pc:docMk/>
            <pc:sldMk cId="2535884426" sldId="2147482986"/>
            <ac:picMk id="71" creationId="{DEE3DA1C-F9E1-9F9C-4D82-8FB383FB669E}"/>
          </ac:picMkLst>
        </pc:picChg>
        <pc:picChg chg="mod">
          <ac:chgData name="Khunakorn Luyaphan" userId="4b6a97d3-ccb6-4395-9b0a-6b119f0da179" providerId="ADAL" clId="{5DD6EFE4-C604-4937-946A-C34A95AC80D5}" dt="2025-07-22T06:45:17.112" v="940" actId="1076"/>
          <ac:picMkLst>
            <pc:docMk/>
            <pc:sldMk cId="2535884426" sldId="2147482986"/>
            <ac:picMk id="76" creationId="{6F54D412-8C63-5166-2A1F-73FAAFB6C2C0}"/>
          </ac:picMkLst>
        </pc:picChg>
        <pc:picChg chg="mod">
          <ac:chgData name="Khunakorn Luyaphan" userId="4b6a97d3-ccb6-4395-9b0a-6b119f0da179" providerId="ADAL" clId="{5DD6EFE4-C604-4937-946A-C34A95AC80D5}" dt="2025-07-22T06:45:17.112" v="940" actId="1076"/>
          <ac:picMkLst>
            <pc:docMk/>
            <pc:sldMk cId="2535884426" sldId="2147482986"/>
            <ac:picMk id="77" creationId="{A97F63BC-4098-F847-C1EC-ED75DC709D20}"/>
          </ac:picMkLst>
        </pc:picChg>
        <pc:picChg chg="add del mod">
          <ac:chgData name="Khunakorn Luyaphan" userId="4b6a97d3-ccb6-4395-9b0a-6b119f0da179" providerId="ADAL" clId="{5DD6EFE4-C604-4937-946A-C34A95AC80D5}" dt="2025-07-22T06:45:57.625" v="978" actId="478"/>
          <ac:picMkLst>
            <pc:docMk/>
            <pc:sldMk cId="2535884426" sldId="2147482986"/>
            <ac:picMk id="80" creationId="{1A18C96C-BF6F-4CE1-E16B-DBF12FC2D7AE}"/>
          </ac:picMkLst>
        </pc:picChg>
        <pc:picChg chg="mod">
          <ac:chgData name="Khunakorn Luyaphan" userId="4b6a97d3-ccb6-4395-9b0a-6b119f0da179" providerId="ADAL" clId="{5DD6EFE4-C604-4937-946A-C34A95AC80D5}" dt="2025-07-22T07:00:30.864" v="1718" actId="1076"/>
          <ac:picMkLst>
            <pc:docMk/>
            <pc:sldMk cId="2535884426" sldId="2147482986"/>
            <ac:picMk id="96" creationId="{18F809A5-6B54-B7EA-9510-12FB39FC4C36}"/>
          </ac:picMkLst>
        </pc:picChg>
        <pc:picChg chg="mod">
          <ac:chgData name="Khunakorn Luyaphan" userId="4b6a97d3-ccb6-4395-9b0a-6b119f0da179" providerId="ADAL" clId="{5DD6EFE4-C604-4937-946A-C34A95AC80D5}" dt="2025-07-22T07:00:30.864" v="1718" actId="1076"/>
          <ac:picMkLst>
            <pc:docMk/>
            <pc:sldMk cId="2535884426" sldId="2147482986"/>
            <ac:picMk id="97" creationId="{045ADC6E-A715-193F-EE81-CBCD219E7E76}"/>
          </ac:picMkLst>
        </pc:picChg>
        <pc:picChg chg="mod">
          <ac:chgData name="Khunakorn Luyaphan" userId="4b6a97d3-ccb6-4395-9b0a-6b119f0da179" providerId="ADAL" clId="{5DD6EFE4-C604-4937-946A-C34A95AC80D5}" dt="2025-07-22T07:00:30.864" v="1718" actId="1076"/>
          <ac:picMkLst>
            <pc:docMk/>
            <pc:sldMk cId="2535884426" sldId="2147482986"/>
            <ac:picMk id="98" creationId="{C995CBB2-DF69-9571-89B9-7A3017956222}"/>
          </ac:picMkLst>
        </pc:picChg>
        <pc:picChg chg="add del mod">
          <ac:chgData name="Khunakorn Luyaphan" userId="4b6a97d3-ccb6-4395-9b0a-6b119f0da179" providerId="ADAL" clId="{5DD6EFE4-C604-4937-946A-C34A95AC80D5}" dt="2025-07-22T07:32:05.718" v="2524" actId="478"/>
          <ac:picMkLst>
            <pc:docMk/>
            <pc:sldMk cId="2535884426" sldId="2147482986"/>
            <ac:picMk id="99" creationId="{C11D93EC-6F75-9128-BA7A-40682CB3B7A8}"/>
          </ac:picMkLst>
        </pc:picChg>
        <pc:picChg chg="add del mod">
          <ac:chgData name="Khunakorn Luyaphan" userId="4b6a97d3-ccb6-4395-9b0a-6b119f0da179" providerId="ADAL" clId="{5DD6EFE4-C604-4937-946A-C34A95AC80D5}" dt="2025-07-22T07:32:05.718" v="2524" actId="478"/>
          <ac:picMkLst>
            <pc:docMk/>
            <pc:sldMk cId="2535884426" sldId="2147482986"/>
            <ac:picMk id="113" creationId="{830066E8-6E57-A668-8729-A0893FB68B4C}"/>
          </ac:picMkLst>
        </pc:picChg>
        <pc:picChg chg="mod topLvl">
          <ac:chgData name="Khunakorn Luyaphan" userId="4b6a97d3-ccb6-4395-9b0a-6b119f0da179" providerId="ADAL" clId="{5DD6EFE4-C604-4937-946A-C34A95AC80D5}" dt="2025-07-22T07:31:53.744" v="2521" actId="1076"/>
          <ac:picMkLst>
            <pc:docMk/>
            <pc:sldMk cId="2535884426" sldId="2147482986"/>
            <ac:picMk id="118" creationId="{8226719A-8710-AA3B-C1C1-25A291710921}"/>
          </ac:picMkLst>
        </pc:picChg>
        <pc:picChg chg="mod topLvl">
          <ac:chgData name="Khunakorn Luyaphan" userId="4b6a97d3-ccb6-4395-9b0a-6b119f0da179" providerId="ADAL" clId="{5DD6EFE4-C604-4937-946A-C34A95AC80D5}" dt="2025-07-22T07:31:13.548" v="2486" actId="1038"/>
          <ac:picMkLst>
            <pc:docMk/>
            <pc:sldMk cId="2535884426" sldId="2147482986"/>
            <ac:picMk id="119" creationId="{F231455D-D7F1-A9EF-D000-B5D45EBBAED5}"/>
          </ac:picMkLst>
        </pc:picChg>
        <pc:picChg chg="mod topLvl">
          <ac:chgData name="Khunakorn Luyaphan" userId="4b6a97d3-ccb6-4395-9b0a-6b119f0da179" providerId="ADAL" clId="{5DD6EFE4-C604-4937-946A-C34A95AC80D5}" dt="2025-07-22T07:31:53.744" v="2521" actId="1076"/>
          <ac:picMkLst>
            <pc:docMk/>
            <pc:sldMk cId="2535884426" sldId="2147482986"/>
            <ac:picMk id="120" creationId="{E2B1F943-6963-B3E0-777D-6FCC2E221304}"/>
          </ac:picMkLst>
        </pc:picChg>
        <pc:picChg chg="del">
          <ac:chgData name="Khunakorn Luyaphan" userId="4b6a97d3-ccb6-4395-9b0a-6b119f0da179" providerId="ADAL" clId="{5DD6EFE4-C604-4937-946A-C34A95AC80D5}" dt="2025-07-22T06:22:37.671" v="547" actId="478"/>
          <ac:picMkLst>
            <pc:docMk/>
            <pc:sldMk cId="2535884426" sldId="2147482986"/>
            <ac:picMk id="1026" creationId="{54F56D40-307D-2EA4-6F22-62E5401452FC}"/>
          </ac:picMkLst>
        </pc:picChg>
        <pc:picChg chg="mod">
          <ac:chgData name="Khunakorn Luyaphan" userId="4b6a97d3-ccb6-4395-9b0a-6b119f0da179" providerId="ADAL" clId="{5DD6EFE4-C604-4937-946A-C34A95AC80D5}" dt="2025-07-22T07:38:15.522" v="2719" actId="1076"/>
          <ac:picMkLst>
            <pc:docMk/>
            <pc:sldMk cId="2535884426" sldId="2147482986"/>
            <ac:picMk id="1039" creationId="{28CD9B94-4123-F3F3-F74C-80D1CAE29CE0}"/>
          </ac:picMkLst>
        </pc:picChg>
        <pc:picChg chg="mod">
          <ac:chgData name="Khunakorn Luyaphan" userId="4b6a97d3-ccb6-4395-9b0a-6b119f0da179" providerId="ADAL" clId="{5DD6EFE4-C604-4937-946A-C34A95AC80D5}" dt="2025-07-22T07:38:15.522" v="2719" actId="1076"/>
          <ac:picMkLst>
            <pc:docMk/>
            <pc:sldMk cId="2535884426" sldId="2147482986"/>
            <ac:picMk id="1040" creationId="{C9C20D9E-218E-D9AD-B864-8E679D2BF993}"/>
          </ac:picMkLst>
        </pc:picChg>
        <pc:picChg chg="mod">
          <ac:chgData name="Khunakorn Luyaphan" userId="4b6a97d3-ccb6-4395-9b0a-6b119f0da179" providerId="ADAL" clId="{5DD6EFE4-C604-4937-946A-C34A95AC80D5}" dt="2025-07-22T07:38:15.522" v="2719" actId="1076"/>
          <ac:picMkLst>
            <pc:docMk/>
            <pc:sldMk cId="2535884426" sldId="2147482986"/>
            <ac:picMk id="1041" creationId="{E25D0534-69E4-AB87-FECE-1E96F16FC868}"/>
          </ac:picMkLst>
        </pc:picChg>
        <pc:picChg chg="add del mod">
          <ac:chgData name="Khunakorn Luyaphan" userId="4b6a97d3-ccb6-4395-9b0a-6b119f0da179" providerId="ADAL" clId="{5DD6EFE4-C604-4937-946A-C34A95AC80D5}" dt="2025-07-22T07:36:59.857" v="2700" actId="478"/>
          <ac:picMkLst>
            <pc:docMk/>
            <pc:sldMk cId="2535884426" sldId="2147482986"/>
            <ac:picMk id="1067" creationId="{9F2A6CF2-28B4-D10E-2893-0B95F90F780D}"/>
          </ac:picMkLst>
        </pc:picChg>
        <pc:picChg chg="add del mod">
          <ac:chgData name="Khunakorn Luyaphan" userId="4b6a97d3-ccb6-4395-9b0a-6b119f0da179" providerId="ADAL" clId="{5DD6EFE4-C604-4937-946A-C34A95AC80D5}" dt="2025-07-22T07:36:59.857" v="2700" actId="478"/>
          <ac:picMkLst>
            <pc:docMk/>
            <pc:sldMk cId="2535884426" sldId="2147482986"/>
            <ac:picMk id="1068" creationId="{B8A9B79C-06A1-9861-075E-D485AB66BF39}"/>
          </ac:picMkLst>
        </pc:picChg>
        <pc:picChg chg="add del mod">
          <ac:chgData name="Khunakorn Luyaphan" userId="4b6a97d3-ccb6-4395-9b0a-6b119f0da179" providerId="ADAL" clId="{5DD6EFE4-C604-4937-946A-C34A95AC80D5}" dt="2025-07-22T07:32:05.718" v="2524" actId="478"/>
          <ac:picMkLst>
            <pc:docMk/>
            <pc:sldMk cId="2535884426" sldId="2147482986"/>
            <ac:picMk id="1069" creationId="{9665AEE4-CF7F-6CE5-06EA-D6EFDABF3A4D}"/>
          </ac:picMkLst>
        </pc:picChg>
        <pc:picChg chg="add mod">
          <ac:chgData name="Khunakorn Luyaphan" userId="4b6a97d3-ccb6-4395-9b0a-6b119f0da179" providerId="ADAL" clId="{5DD6EFE4-C604-4937-946A-C34A95AC80D5}" dt="2025-07-22T07:29:40.709" v="2441"/>
          <ac:picMkLst>
            <pc:docMk/>
            <pc:sldMk cId="2535884426" sldId="2147482986"/>
            <ac:picMk id="1070" creationId="{B23B1FEF-AD45-78BC-4DAB-E358458AD1FE}"/>
          </ac:picMkLst>
        </pc:picChg>
        <pc:picChg chg="add del mod">
          <ac:chgData name="Khunakorn Luyaphan" userId="4b6a97d3-ccb6-4395-9b0a-6b119f0da179" providerId="ADAL" clId="{5DD6EFE4-C604-4937-946A-C34A95AC80D5}" dt="2025-07-22T07:32:05.718" v="2524" actId="478"/>
          <ac:picMkLst>
            <pc:docMk/>
            <pc:sldMk cId="2535884426" sldId="2147482986"/>
            <ac:picMk id="1073" creationId="{EB513900-0ABD-2F00-14FB-52AE9891662D}"/>
          </ac:picMkLst>
        </pc:picChg>
        <pc:picChg chg="add del mod">
          <ac:chgData name="Khunakorn Luyaphan" userId="4b6a97d3-ccb6-4395-9b0a-6b119f0da179" providerId="ADAL" clId="{5DD6EFE4-C604-4937-946A-C34A95AC80D5}" dt="2025-07-22T07:34:17.641" v="2603" actId="478"/>
          <ac:picMkLst>
            <pc:docMk/>
            <pc:sldMk cId="2535884426" sldId="2147482986"/>
            <ac:picMk id="1075" creationId="{622B0533-866F-AAB6-C87C-569709B19103}"/>
          </ac:picMkLst>
        </pc:picChg>
        <pc:picChg chg="mod">
          <ac:chgData name="Khunakorn Luyaphan" userId="4b6a97d3-ccb6-4395-9b0a-6b119f0da179" providerId="ADAL" clId="{5DD6EFE4-C604-4937-946A-C34A95AC80D5}" dt="2025-07-22T07:32:43.880" v="2544" actId="1076"/>
          <ac:picMkLst>
            <pc:docMk/>
            <pc:sldMk cId="2535884426" sldId="2147482986"/>
            <ac:picMk id="1079" creationId="{6736C23E-3B88-D2AA-0D69-DA94D883EE4F}"/>
          </ac:picMkLst>
        </pc:picChg>
        <pc:picChg chg="mod">
          <ac:chgData name="Khunakorn Luyaphan" userId="4b6a97d3-ccb6-4395-9b0a-6b119f0da179" providerId="ADAL" clId="{5DD6EFE4-C604-4937-946A-C34A95AC80D5}" dt="2025-07-22T07:32:43.880" v="2544" actId="1076"/>
          <ac:picMkLst>
            <pc:docMk/>
            <pc:sldMk cId="2535884426" sldId="2147482986"/>
            <ac:picMk id="1080" creationId="{8C9DD991-CE24-5F20-31EE-F6EE13567766}"/>
          </ac:picMkLst>
        </pc:picChg>
        <pc:picChg chg="mod">
          <ac:chgData name="Khunakorn Luyaphan" userId="4b6a97d3-ccb6-4395-9b0a-6b119f0da179" providerId="ADAL" clId="{5DD6EFE4-C604-4937-946A-C34A95AC80D5}" dt="2025-07-22T07:32:43.880" v="2544" actId="1076"/>
          <ac:picMkLst>
            <pc:docMk/>
            <pc:sldMk cId="2535884426" sldId="2147482986"/>
            <ac:picMk id="1081" creationId="{609FDDE5-2C29-1619-623E-29A7E4675C39}"/>
          </ac:picMkLst>
        </pc:picChg>
        <pc:picChg chg="mod">
          <ac:chgData name="Khunakorn Luyaphan" userId="4b6a97d3-ccb6-4395-9b0a-6b119f0da179" providerId="ADAL" clId="{5DD6EFE4-C604-4937-946A-C34A95AC80D5}" dt="2025-07-22T07:36:09.748" v="2659" actId="1076"/>
          <ac:picMkLst>
            <pc:docMk/>
            <pc:sldMk cId="2535884426" sldId="2147482986"/>
            <ac:picMk id="3072" creationId="{F8BB2C34-226E-8775-500F-F880B163E3C7}"/>
          </ac:picMkLst>
        </pc:picChg>
        <pc:picChg chg="add del mod">
          <ac:chgData name="Khunakorn Luyaphan" userId="4b6a97d3-ccb6-4395-9b0a-6b119f0da179" providerId="ADAL" clId="{5DD6EFE4-C604-4937-946A-C34A95AC80D5}" dt="2025-07-22T07:18:45.367" v="2344" actId="478"/>
          <ac:picMkLst>
            <pc:docMk/>
            <pc:sldMk cId="2535884426" sldId="2147482986"/>
            <ac:picMk id="3074" creationId="{01724B0E-DE5E-C63C-D41E-0EC7D639CF48}"/>
          </ac:picMkLst>
        </pc:picChg>
        <pc:picChg chg="add del mod">
          <ac:chgData name="Khunakorn Luyaphan" userId="4b6a97d3-ccb6-4395-9b0a-6b119f0da179" providerId="ADAL" clId="{5DD6EFE4-C604-4937-946A-C34A95AC80D5}" dt="2025-07-22T07:16:45.094" v="2333" actId="478"/>
          <ac:picMkLst>
            <pc:docMk/>
            <pc:sldMk cId="2535884426" sldId="2147482986"/>
            <ac:picMk id="3076" creationId="{1CDABE5B-8A2B-1227-EA5C-D970E2D6F323}"/>
          </ac:picMkLst>
        </pc:picChg>
        <pc:picChg chg="add del mod">
          <ac:chgData name="Khunakorn Luyaphan" userId="4b6a97d3-ccb6-4395-9b0a-6b119f0da179" providerId="ADAL" clId="{5DD6EFE4-C604-4937-946A-C34A95AC80D5}" dt="2025-07-22T07:20:04.037" v="2350" actId="478"/>
          <ac:picMkLst>
            <pc:docMk/>
            <pc:sldMk cId="2535884426" sldId="2147482986"/>
            <ac:picMk id="3078" creationId="{5256D4CF-9541-D4C9-0948-C8446F210D09}"/>
          </ac:picMkLst>
        </pc:picChg>
        <pc:picChg chg="add del mod">
          <ac:chgData name="Khunakorn Luyaphan" userId="4b6a97d3-ccb6-4395-9b0a-6b119f0da179" providerId="ADAL" clId="{5DD6EFE4-C604-4937-946A-C34A95AC80D5}" dt="2025-07-22T07:22:31.644" v="2389" actId="478"/>
          <ac:picMkLst>
            <pc:docMk/>
            <pc:sldMk cId="2535884426" sldId="2147482986"/>
            <ac:picMk id="3080" creationId="{A42ADD15-36AB-F90A-C138-5DAA1549DEB4}"/>
          </ac:picMkLst>
        </pc:picChg>
        <pc:picChg chg="add del mod">
          <ac:chgData name="Khunakorn Luyaphan" userId="4b6a97d3-ccb6-4395-9b0a-6b119f0da179" providerId="ADAL" clId="{5DD6EFE4-C604-4937-946A-C34A95AC80D5}" dt="2025-07-22T07:24:34.822" v="2406" actId="478"/>
          <ac:picMkLst>
            <pc:docMk/>
            <pc:sldMk cId="2535884426" sldId="2147482986"/>
            <ac:picMk id="3082" creationId="{68AB1297-4FBF-7FC9-FF7A-6254E1041958}"/>
          </ac:picMkLst>
        </pc:picChg>
        <pc:picChg chg="add del mod">
          <ac:chgData name="Khunakorn Luyaphan" userId="4b6a97d3-ccb6-4395-9b0a-6b119f0da179" providerId="ADAL" clId="{5DD6EFE4-C604-4937-946A-C34A95AC80D5}" dt="2025-07-22T07:36:59.857" v="2700" actId="478"/>
          <ac:picMkLst>
            <pc:docMk/>
            <pc:sldMk cId="2535884426" sldId="2147482986"/>
            <ac:picMk id="3084" creationId="{FA7E8A03-F734-1168-4937-B6F5ED4B4C1D}"/>
          </ac:picMkLst>
        </pc:picChg>
        <pc:picChg chg="add del mod">
          <ac:chgData name="Khunakorn Luyaphan" userId="4b6a97d3-ccb6-4395-9b0a-6b119f0da179" providerId="ADAL" clId="{5DD6EFE4-C604-4937-946A-C34A95AC80D5}" dt="2025-07-22T07:36:47.796" v="2692" actId="478"/>
          <ac:picMkLst>
            <pc:docMk/>
            <pc:sldMk cId="2535884426" sldId="2147482986"/>
            <ac:picMk id="3091" creationId="{594B3B0D-A5EF-FD09-54BF-4AF59CF38874}"/>
          </ac:picMkLst>
        </pc:picChg>
        <pc:picChg chg="add mod">
          <ac:chgData name="Khunakorn Luyaphan" userId="4b6a97d3-ccb6-4395-9b0a-6b119f0da179" providerId="ADAL" clId="{5DD6EFE4-C604-4937-946A-C34A95AC80D5}" dt="2025-07-22T07:36:52.597" v="2694" actId="1076"/>
          <ac:picMkLst>
            <pc:docMk/>
            <pc:sldMk cId="2535884426" sldId="2147482986"/>
            <ac:picMk id="3093" creationId="{48828399-66B6-00D6-D858-BA6F41420FD6}"/>
          </ac:picMkLst>
        </pc:picChg>
        <pc:picChg chg="add mod">
          <ac:chgData name="Khunakorn Luyaphan" userId="4b6a97d3-ccb6-4395-9b0a-6b119f0da179" providerId="ADAL" clId="{5DD6EFE4-C604-4937-946A-C34A95AC80D5}" dt="2025-07-22T07:46:45.973" v="2750" actId="1076"/>
          <ac:picMkLst>
            <pc:docMk/>
            <pc:sldMk cId="2535884426" sldId="2147482986"/>
            <ac:picMk id="3095" creationId="{6213405A-D1FC-1EEB-2ECD-D83F0212D21B}"/>
          </ac:picMkLst>
        </pc:picChg>
        <pc:picChg chg="add mod">
          <ac:chgData name="Khunakorn Luyaphan" userId="4b6a97d3-ccb6-4395-9b0a-6b119f0da179" providerId="ADAL" clId="{5DD6EFE4-C604-4937-946A-C34A95AC80D5}" dt="2025-07-22T07:51:42.701" v="2810" actId="1076"/>
          <ac:picMkLst>
            <pc:docMk/>
            <pc:sldMk cId="2535884426" sldId="2147482986"/>
            <ac:picMk id="3098" creationId="{71766849-51C8-8407-D436-8ADB8E19EACC}"/>
          </ac:picMkLst>
        </pc:picChg>
        <pc:picChg chg="add mod">
          <ac:chgData name="Khunakorn Luyaphan" userId="4b6a97d3-ccb6-4395-9b0a-6b119f0da179" providerId="ADAL" clId="{5DD6EFE4-C604-4937-946A-C34A95AC80D5}" dt="2025-07-22T07:52:19.820" v="2813" actId="1076"/>
          <ac:picMkLst>
            <pc:docMk/>
            <pc:sldMk cId="2535884426" sldId="2147482986"/>
            <ac:picMk id="3099" creationId="{B742B686-64DC-226D-069C-83975BCDDDD8}"/>
          </ac:picMkLst>
        </pc:picChg>
        <pc:picChg chg="add mod">
          <ac:chgData name="Khunakorn Luyaphan" userId="4b6a97d3-ccb6-4395-9b0a-6b119f0da179" providerId="ADAL" clId="{5DD6EFE4-C604-4937-946A-C34A95AC80D5}" dt="2025-07-22T07:45:36.168" v="2731" actId="1076"/>
          <ac:picMkLst>
            <pc:docMk/>
            <pc:sldMk cId="2535884426" sldId="2147482986"/>
            <ac:picMk id="3104" creationId="{B3DC1189-9292-D4C8-F8CE-B5C99995056D}"/>
          </ac:picMkLst>
        </pc:picChg>
        <pc:picChg chg="add mod">
          <ac:chgData name="Khunakorn Luyaphan" userId="4b6a97d3-ccb6-4395-9b0a-6b119f0da179" providerId="ADAL" clId="{5DD6EFE4-C604-4937-946A-C34A95AC80D5}" dt="2025-07-22T07:58:04.466" v="2888" actId="1076"/>
          <ac:picMkLst>
            <pc:docMk/>
            <pc:sldMk cId="2535884426" sldId="2147482986"/>
            <ac:picMk id="3108" creationId="{59A8E4A1-EAEA-EDDF-BD52-614D17B45589}"/>
          </ac:picMkLst>
        </pc:picChg>
        <pc:picChg chg="add mod">
          <ac:chgData name="Khunakorn Luyaphan" userId="4b6a97d3-ccb6-4395-9b0a-6b119f0da179" providerId="ADAL" clId="{5DD6EFE4-C604-4937-946A-C34A95AC80D5}" dt="2025-07-22T07:57:37.875" v="2883" actId="1076"/>
          <ac:picMkLst>
            <pc:docMk/>
            <pc:sldMk cId="2535884426" sldId="2147482986"/>
            <ac:picMk id="3109" creationId="{BA0D3095-5570-BCCA-ABDF-0C91D9D18844}"/>
          </ac:picMkLst>
        </pc:picChg>
        <pc:picChg chg="mod">
          <ac:chgData name="Khunakorn Luyaphan" userId="4b6a97d3-ccb6-4395-9b0a-6b119f0da179" providerId="ADAL" clId="{5DD6EFE4-C604-4937-946A-C34A95AC80D5}" dt="2025-07-22T07:34:24.676" v="2616" actId="1035"/>
          <ac:picMkLst>
            <pc:docMk/>
            <pc:sldMk cId="2535884426" sldId="2147482986"/>
            <ac:picMk id="6144" creationId="{BA61F7F4-5326-6F88-6F83-E29C6EC17950}"/>
          </ac:picMkLst>
        </pc:picChg>
        <pc:picChg chg="del">
          <ac:chgData name="Khunakorn Luyaphan" userId="4b6a97d3-ccb6-4395-9b0a-6b119f0da179" providerId="ADAL" clId="{5DD6EFE4-C604-4937-946A-C34A95AC80D5}" dt="2025-07-22T06:22:37.981" v="548" actId="478"/>
          <ac:picMkLst>
            <pc:docMk/>
            <pc:sldMk cId="2535884426" sldId="2147482986"/>
            <ac:picMk id="6146" creationId="{C69D574F-4A59-475B-0449-303584EBE5D0}"/>
          </ac:picMkLst>
        </pc:picChg>
        <pc:picChg chg="mod">
          <ac:chgData name="Khunakorn Luyaphan" userId="4b6a97d3-ccb6-4395-9b0a-6b119f0da179" providerId="ADAL" clId="{5DD6EFE4-C604-4937-946A-C34A95AC80D5}" dt="2025-07-22T07:34:32.537" v="2618" actId="1076"/>
          <ac:picMkLst>
            <pc:docMk/>
            <pc:sldMk cId="2535884426" sldId="2147482986"/>
            <ac:picMk id="6149" creationId="{C011F8BA-DA1E-F89E-D31B-54F6295DE9AF}"/>
          </ac:picMkLst>
        </pc:picChg>
        <pc:picChg chg="del">
          <ac:chgData name="Khunakorn Luyaphan" userId="4b6a97d3-ccb6-4395-9b0a-6b119f0da179" providerId="ADAL" clId="{5DD6EFE4-C604-4937-946A-C34A95AC80D5}" dt="2025-07-22T06:22:39.817" v="550" actId="478"/>
          <ac:picMkLst>
            <pc:docMk/>
            <pc:sldMk cId="2535884426" sldId="2147482986"/>
            <ac:picMk id="6150" creationId="{A8151F9D-8B0F-E046-7945-49CA419AEE83}"/>
          </ac:picMkLst>
        </pc:picChg>
        <pc:picChg chg="mod">
          <ac:chgData name="Khunakorn Luyaphan" userId="4b6a97d3-ccb6-4395-9b0a-6b119f0da179" providerId="ADAL" clId="{5DD6EFE4-C604-4937-946A-C34A95AC80D5}" dt="2025-07-22T07:34:32.537" v="2618" actId="1076"/>
          <ac:picMkLst>
            <pc:docMk/>
            <pc:sldMk cId="2535884426" sldId="2147482986"/>
            <ac:picMk id="6151" creationId="{9ECC9996-BB65-2667-5A5B-F464085C93A8}"/>
          </ac:picMkLst>
        </pc:picChg>
        <pc:picChg chg="mod">
          <ac:chgData name="Khunakorn Luyaphan" userId="4b6a97d3-ccb6-4395-9b0a-6b119f0da179" providerId="ADAL" clId="{5DD6EFE4-C604-4937-946A-C34A95AC80D5}" dt="2025-07-22T07:34:32.537" v="2618" actId="1076"/>
          <ac:picMkLst>
            <pc:docMk/>
            <pc:sldMk cId="2535884426" sldId="2147482986"/>
            <ac:picMk id="6152" creationId="{4042BF14-5022-5B88-F3CE-44F83A6DE5EC}"/>
          </ac:picMkLst>
        </pc:picChg>
        <pc:picChg chg="add del mod">
          <ac:chgData name="Khunakorn Luyaphan" userId="4b6a97d3-ccb6-4395-9b0a-6b119f0da179" providerId="ADAL" clId="{5DD6EFE4-C604-4937-946A-C34A95AC80D5}" dt="2025-07-22T07:33:53.191" v="2590" actId="478"/>
          <ac:picMkLst>
            <pc:docMk/>
            <pc:sldMk cId="2535884426" sldId="2147482986"/>
            <ac:picMk id="6155" creationId="{340725DF-C60E-A6B2-12F0-73F021F2272C}"/>
          </ac:picMkLst>
        </pc:picChg>
        <pc:picChg chg="del">
          <ac:chgData name="Khunakorn Luyaphan" userId="4b6a97d3-ccb6-4395-9b0a-6b119f0da179" providerId="ADAL" clId="{5DD6EFE4-C604-4937-946A-C34A95AC80D5}" dt="2025-07-22T07:33:58.017" v="2592" actId="478"/>
          <ac:picMkLst>
            <pc:docMk/>
            <pc:sldMk cId="2535884426" sldId="2147482986"/>
            <ac:picMk id="6163" creationId="{82ACBAD9-C787-7E1C-98A6-AFFC7A1E9ACD}"/>
          </ac:picMkLst>
        </pc:picChg>
        <pc:picChg chg="add mod">
          <ac:chgData name="Khunakorn Luyaphan" userId="4b6a97d3-ccb6-4395-9b0a-6b119f0da179" providerId="ADAL" clId="{5DD6EFE4-C604-4937-946A-C34A95AC80D5}" dt="2025-07-22T07:34:32.537" v="2618" actId="1076"/>
          <ac:picMkLst>
            <pc:docMk/>
            <pc:sldMk cId="2535884426" sldId="2147482986"/>
            <ac:picMk id="6164" creationId="{A6553C2C-71C4-AE56-B842-AED18E6BB0A8}"/>
          </ac:picMkLst>
        </pc:picChg>
        <pc:picChg chg="add mod">
          <ac:chgData name="Khunakorn Luyaphan" userId="4b6a97d3-ccb6-4395-9b0a-6b119f0da179" providerId="ADAL" clId="{5DD6EFE4-C604-4937-946A-C34A95AC80D5}" dt="2025-07-22T07:35:10.879" v="2649" actId="1038"/>
          <ac:picMkLst>
            <pc:docMk/>
            <pc:sldMk cId="2535884426" sldId="2147482986"/>
            <ac:picMk id="6167" creationId="{A61A10AF-1A04-2E7B-E1F7-AC3FF94CB1DB}"/>
          </ac:picMkLst>
        </pc:picChg>
        <pc:picChg chg="mod">
          <ac:chgData name="Khunakorn Luyaphan" userId="4b6a97d3-ccb6-4395-9b0a-6b119f0da179" providerId="ADAL" clId="{5DD6EFE4-C604-4937-946A-C34A95AC80D5}" dt="2025-07-22T07:35:10.879" v="2649" actId="1038"/>
          <ac:picMkLst>
            <pc:docMk/>
            <pc:sldMk cId="2535884426" sldId="2147482986"/>
            <ac:picMk id="6170" creationId="{19C94C89-68DF-29CE-A970-D94D3F7F99D8}"/>
          </ac:picMkLst>
        </pc:picChg>
        <pc:picChg chg="mod">
          <ac:chgData name="Khunakorn Luyaphan" userId="4b6a97d3-ccb6-4395-9b0a-6b119f0da179" providerId="ADAL" clId="{5DD6EFE4-C604-4937-946A-C34A95AC80D5}" dt="2025-07-22T07:35:10.879" v="2649" actId="1038"/>
          <ac:picMkLst>
            <pc:docMk/>
            <pc:sldMk cId="2535884426" sldId="2147482986"/>
            <ac:picMk id="6171" creationId="{A75CB71D-09AA-409D-8097-6A3AB2893BF4}"/>
          </ac:picMkLst>
        </pc:picChg>
        <pc:picChg chg="del">
          <ac:chgData name="Khunakorn Luyaphan" userId="4b6a97d3-ccb6-4395-9b0a-6b119f0da179" providerId="ADAL" clId="{5DD6EFE4-C604-4937-946A-C34A95AC80D5}" dt="2025-07-22T07:34:54.643" v="2639" actId="478"/>
          <ac:picMkLst>
            <pc:docMk/>
            <pc:sldMk cId="2535884426" sldId="2147482986"/>
            <ac:picMk id="6175" creationId="{255907C5-CD87-5EF8-D7C8-5C0347286B25}"/>
          </ac:picMkLst>
        </pc:picChg>
        <pc:picChg chg="add mod">
          <ac:chgData name="Khunakorn Luyaphan" userId="4b6a97d3-ccb6-4395-9b0a-6b119f0da179" providerId="ADAL" clId="{5DD6EFE4-C604-4937-946A-C34A95AC80D5}" dt="2025-07-22T07:35:10.879" v="2649" actId="1038"/>
          <ac:picMkLst>
            <pc:docMk/>
            <pc:sldMk cId="2535884426" sldId="2147482986"/>
            <ac:picMk id="6181" creationId="{5A79A7FF-BFC1-375F-894E-9C63DA4AAD8F}"/>
          </ac:picMkLst>
        </pc:picChg>
        <pc:picChg chg="mod">
          <ac:chgData name="Khunakorn Luyaphan" userId="4b6a97d3-ccb6-4395-9b0a-6b119f0da179" providerId="ADAL" clId="{5DD6EFE4-C604-4937-946A-C34A95AC80D5}" dt="2025-07-22T07:35:10.879" v="2649" actId="1038"/>
          <ac:picMkLst>
            <pc:docMk/>
            <pc:sldMk cId="2535884426" sldId="2147482986"/>
            <ac:picMk id="6183" creationId="{B6766323-294A-9027-CFE4-949549A432BF}"/>
          </ac:picMkLst>
        </pc:picChg>
        <pc:picChg chg="add mod">
          <ac:chgData name="Khunakorn Luyaphan" userId="4b6a97d3-ccb6-4395-9b0a-6b119f0da179" providerId="ADAL" clId="{5DD6EFE4-C604-4937-946A-C34A95AC80D5}" dt="2025-07-22T07:35:27.971" v="2652" actId="1076"/>
          <ac:picMkLst>
            <pc:docMk/>
            <pc:sldMk cId="2535884426" sldId="2147482986"/>
            <ac:picMk id="6186" creationId="{6CC2B00A-9E93-8468-2D52-93E1CF41DC8D}"/>
          </ac:picMkLst>
        </pc:picChg>
        <pc:picChg chg="mod">
          <ac:chgData name="Khunakorn Luyaphan" userId="4b6a97d3-ccb6-4395-9b0a-6b119f0da179" providerId="ADAL" clId="{5DD6EFE4-C604-4937-946A-C34A95AC80D5}" dt="2025-07-22T07:35:27.971" v="2652" actId="1076"/>
          <ac:picMkLst>
            <pc:docMk/>
            <pc:sldMk cId="2535884426" sldId="2147482986"/>
            <ac:picMk id="6189" creationId="{0232FB5A-3718-1F6B-A804-7F5B8574003F}"/>
          </ac:picMkLst>
        </pc:picChg>
        <pc:picChg chg="add mod">
          <ac:chgData name="Khunakorn Luyaphan" userId="4b6a97d3-ccb6-4395-9b0a-6b119f0da179" providerId="ADAL" clId="{5DD6EFE4-C604-4937-946A-C34A95AC80D5}" dt="2025-07-22T07:35:27.971" v="2652" actId="1076"/>
          <ac:picMkLst>
            <pc:docMk/>
            <pc:sldMk cId="2535884426" sldId="2147482986"/>
            <ac:picMk id="6194" creationId="{FB639ED6-8BAC-7ABD-8ECB-786EDFCF03B6}"/>
          </ac:picMkLst>
        </pc:picChg>
        <pc:picChg chg="add mod">
          <ac:chgData name="Khunakorn Luyaphan" userId="4b6a97d3-ccb6-4395-9b0a-6b119f0da179" providerId="ADAL" clId="{5DD6EFE4-C604-4937-946A-C34A95AC80D5}" dt="2025-07-22T07:36:09.748" v="2659" actId="1076"/>
          <ac:picMkLst>
            <pc:docMk/>
            <pc:sldMk cId="2535884426" sldId="2147482986"/>
            <ac:picMk id="6205" creationId="{8D9465D6-5870-645B-F408-3F5A5261390F}"/>
          </ac:picMkLst>
        </pc:picChg>
        <pc:cxnChg chg="add mod">
          <ac:chgData name="Khunakorn Luyaphan" userId="4b6a97d3-ccb6-4395-9b0a-6b119f0da179" providerId="ADAL" clId="{5DD6EFE4-C604-4937-946A-C34A95AC80D5}" dt="2025-07-22T07:14:15.307" v="2235" actId="14100"/>
          <ac:cxnSpMkLst>
            <pc:docMk/>
            <pc:sldMk cId="2535884426" sldId="2147482986"/>
            <ac:cxnSpMk id="1044" creationId="{F28AA76A-70F4-0517-D4A4-162147933253}"/>
          </ac:cxnSpMkLst>
        </pc:cxnChg>
        <pc:cxnChg chg="add del mod">
          <ac:chgData name="Khunakorn Luyaphan" userId="4b6a97d3-ccb6-4395-9b0a-6b119f0da179" providerId="ADAL" clId="{5DD6EFE4-C604-4937-946A-C34A95AC80D5}" dt="2025-07-22T07:12:54.179" v="2211" actId="478"/>
          <ac:cxnSpMkLst>
            <pc:docMk/>
            <pc:sldMk cId="2535884426" sldId="2147482986"/>
            <ac:cxnSpMk id="1045" creationId="{E5CAEACF-0B7F-B320-902C-E9DD3DC5EAAF}"/>
          </ac:cxnSpMkLst>
        </pc:cxnChg>
        <pc:cxnChg chg="add mod">
          <ac:chgData name="Khunakorn Luyaphan" userId="4b6a97d3-ccb6-4395-9b0a-6b119f0da179" providerId="ADAL" clId="{5DD6EFE4-C604-4937-946A-C34A95AC80D5}" dt="2025-07-22T07:14:11.928" v="2233" actId="14100"/>
          <ac:cxnSpMkLst>
            <pc:docMk/>
            <pc:sldMk cId="2535884426" sldId="2147482986"/>
            <ac:cxnSpMk id="1049" creationId="{D5890455-FCFD-BCA2-C554-38163A149D77}"/>
          </ac:cxnSpMkLst>
        </pc:cxnChg>
        <pc:cxnChg chg="add mod">
          <ac:chgData name="Khunakorn Luyaphan" userId="4b6a97d3-ccb6-4395-9b0a-6b119f0da179" providerId="ADAL" clId="{5DD6EFE4-C604-4937-946A-C34A95AC80D5}" dt="2025-07-22T07:14:13.859" v="2234" actId="14100"/>
          <ac:cxnSpMkLst>
            <pc:docMk/>
            <pc:sldMk cId="2535884426" sldId="2147482986"/>
            <ac:cxnSpMk id="1058" creationId="{92351077-2179-9FEB-A25C-4C0216401ECA}"/>
          </ac:cxnSpMkLst>
        </pc:cxnChg>
        <pc:cxnChg chg="add mod">
          <ac:chgData name="Khunakorn Luyaphan" userId="4b6a97d3-ccb6-4395-9b0a-6b119f0da179" providerId="ADAL" clId="{5DD6EFE4-C604-4937-946A-C34A95AC80D5}" dt="2025-07-22T07:29:51.550" v="2446" actId="14100"/>
          <ac:cxnSpMkLst>
            <pc:docMk/>
            <pc:sldMk cId="2535884426" sldId="2147482986"/>
            <ac:cxnSpMk id="1062" creationId="{F082043D-6ECF-E9AE-5CD8-6647DB9E7B75}"/>
          </ac:cxnSpMkLst>
        </pc:cxnChg>
        <pc:cxnChg chg="add mod">
          <ac:chgData name="Khunakorn Luyaphan" userId="4b6a97d3-ccb6-4395-9b0a-6b119f0da179" providerId="ADAL" clId="{5DD6EFE4-C604-4937-946A-C34A95AC80D5}" dt="2025-07-22T07:32:37.833" v="2542" actId="1035"/>
          <ac:cxnSpMkLst>
            <pc:docMk/>
            <pc:sldMk cId="2535884426" sldId="2147482986"/>
            <ac:cxnSpMk id="1064" creationId="{56D011C6-87F6-9B09-F6FF-E3477FE03414}"/>
          </ac:cxnSpMkLst>
        </pc:cxnChg>
        <pc:cxnChg chg="add mod">
          <ac:chgData name="Khunakorn Luyaphan" userId="4b6a97d3-ccb6-4395-9b0a-6b119f0da179" providerId="ADAL" clId="{5DD6EFE4-C604-4937-946A-C34A95AC80D5}" dt="2025-07-22T07:20:41.492" v="2379" actId="1076"/>
          <ac:cxnSpMkLst>
            <pc:docMk/>
            <pc:sldMk cId="2535884426" sldId="2147482986"/>
            <ac:cxnSpMk id="1066" creationId="{F91C071F-7DD0-B9E1-B681-E904D80C1FFF}"/>
          </ac:cxnSpMkLst>
        </pc:cxnChg>
        <pc:cxnChg chg="del">
          <ac:chgData name="Khunakorn Luyaphan" userId="4b6a97d3-ccb6-4395-9b0a-6b119f0da179" providerId="ADAL" clId="{5DD6EFE4-C604-4937-946A-C34A95AC80D5}" dt="2025-07-22T07:34:17.641" v="2603" actId="478"/>
          <ac:cxnSpMkLst>
            <pc:docMk/>
            <pc:sldMk cId="2535884426" sldId="2147482986"/>
            <ac:cxnSpMk id="1084" creationId="{388B01CA-90E2-E67A-A95C-0544FAB1B802}"/>
          </ac:cxnSpMkLst>
        </pc:cxnChg>
        <pc:cxnChg chg="del">
          <ac:chgData name="Khunakorn Luyaphan" userId="4b6a97d3-ccb6-4395-9b0a-6b119f0da179" providerId="ADAL" clId="{5DD6EFE4-C604-4937-946A-C34A95AC80D5}" dt="2025-07-22T07:34:17.641" v="2603" actId="478"/>
          <ac:cxnSpMkLst>
            <pc:docMk/>
            <pc:sldMk cId="2535884426" sldId="2147482986"/>
            <ac:cxnSpMk id="1085" creationId="{73687BE1-1AC9-D06A-0A62-FA54C0560F1C}"/>
          </ac:cxnSpMkLst>
        </pc:cxnChg>
        <pc:cxnChg chg="add mod">
          <ac:chgData name="Khunakorn Luyaphan" userId="4b6a97d3-ccb6-4395-9b0a-6b119f0da179" providerId="ADAL" clId="{5DD6EFE4-C604-4937-946A-C34A95AC80D5}" dt="2025-07-22T07:58:07.061" v="2889" actId="14100"/>
          <ac:cxnSpMkLst>
            <pc:docMk/>
            <pc:sldMk cId="2535884426" sldId="2147482986"/>
            <ac:cxnSpMk id="3111" creationId="{AAB1FB12-2B46-CDDF-552C-69927562D040}"/>
          </ac:cxnSpMkLst>
        </pc:cxnChg>
        <pc:cxnChg chg="del">
          <ac:chgData name="Khunakorn Luyaphan" userId="4b6a97d3-ccb6-4395-9b0a-6b119f0da179" providerId="ADAL" clId="{5DD6EFE4-C604-4937-946A-C34A95AC80D5}" dt="2025-07-22T07:33:54.250" v="2591" actId="478"/>
          <ac:cxnSpMkLst>
            <pc:docMk/>
            <pc:sldMk cId="2535884426" sldId="2147482986"/>
            <ac:cxnSpMk id="6157" creationId="{1CB98D47-8784-C5B6-F1A0-6EF4077B88F9}"/>
          </ac:cxnSpMkLst>
        </pc:cxnChg>
        <pc:cxnChg chg="del">
          <ac:chgData name="Khunakorn Luyaphan" userId="4b6a97d3-ccb6-4395-9b0a-6b119f0da179" providerId="ADAL" clId="{5DD6EFE4-C604-4937-946A-C34A95AC80D5}" dt="2025-07-22T07:34:56.036" v="2640" actId="478"/>
          <ac:cxnSpMkLst>
            <pc:docMk/>
            <pc:sldMk cId="2535884426" sldId="2147482986"/>
            <ac:cxnSpMk id="6177" creationId="{01C44B32-6701-F97E-833B-A678CC4C4C30}"/>
          </ac:cxnSpMkLst>
        </pc:cxnChg>
      </pc:sldChg>
      <pc:sldChg chg="addSp delSp modSp add mod delAnim modAnim">
        <pc:chgData name="Khunakorn Luyaphan" userId="4b6a97d3-ccb6-4395-9b0a-6b119f0da179" providerId="ADAL" clId="{5DD6EFE4-C604-4937-946A-C34A95AC80D5}" dt="2025-07-22T08:17:50.276" v="3473"/>
        <pc:sldMkLst>
          <pc:docMk/>
          <pc:sldMk cId="3326166698" sldId="2147482987"/>
        </pc:sldMkLst>
        <pc:spChg chg="mod">
          <ac:chgData name="Khunakorn Luyaphan" userId="4b6a97d3-ccb6-4395-9b0a-6b119f0da179" providerId="ADAL" clId="{5DD6EFE4-C604-4937-946A-C34A95AC80D5}" dt="2025-07-22T08:04:58.928" v="3237" actId="20577"/>
          <ac:spMkLst>
            <pc:docMk/>
            <pc:sldMk cId="3326166698" sldId="2147482987"/>
            <ac:spMk id="3" creationId="{2351E19E-D939-00AE-71A8-BA8685E851FE}"/>
          </ac:spMkLst>
        </pc:spChg>
        <pc:spChg chg="del">
          <ac:chgData name="Khunakorn Luyaphan" userId="4b6a97d3-ccb6-4395-9b0a-6b119f0da179" providerId="ADAL" clId="{5DD6EFE4-C604-4937-946A-C34A95AC80D5}" dt="2025-07-22T07:59:55.504" v="2930" actId="478"/>
          <ac:spMkLst>
            <pc:docMk/>
            <pc:sldMk cId="3326166698" sldId="2147482987"/>
            <ac:spMk id="5" creationId="{A2958C0D-AED1-6687-EE9F-6374CED789DB}"/>
          </ac:spMkLst>
        </pc:spChg>
        <pc:spChg chg="del">
          <ac:chgData name="Khunakorn Luyaphan" userId="4b6a97d3-ccb6-4395-9b0a-6b119f0da179" providerId="ADAL" clId="{5DD6EFE4-C604-4937-946A-C34A95AC80D5}" dt="2025-07-22T07:59:53.582" v="2927" actId="478"/>
          <ac:spMkLst>
            <pc:docMk/>
            <pc:sldMk cId="3326166698" sldId="2147482987"/>
            <ac:spMk id="7" creationId="{785AD672-1479-C98A-400C-65D0FDF67ABF}"/>
          </ac:spMkLst>
        </pc:spChg>
        <pc:spChg chg="del">
          <ac:chgData name="Khunakorn Luyaphan" userId="4b6a97d3-ccb6-4395-9b0a-6b119f0da179" providerId="ADAL" clId="{5DD6EFE4-C604-4937-946A-C34A95AC80D5}" dt="2025-07-22T07:59:45.189" v="2921" actId="478"/>
          <ac:spMkLst>
            <pc:docMk/>
            <pc:sldMk cId="3326166698" sldId="2147482987"/>
            <ac:spMk id="9" creationId="{4581578A-2CE8-6D29-C82A-198F98FF5DFD}"/>
          </ac:spMkLst>
        </pc:spChg>
        <pc:spChg chg="del">
          <ac:chgData name="Khunakorn Luyaphan" userId="4b6a97d3-ccb6-4395-9b0a-6b119f0da179" providerId="ADAL" clId="{5DD6EFE4-C604-4937-946A-C34A95AC80D5}" dt="2025-07-22T07:59:53.582" v="2927" actId="478"/>
          <ac:spMkLst>
            <pc:docMk/>
            <pc:sldMk cId="3326166698" sldId="2147482987"/>
            <ac:spMk id="10" creationId="{7489BBDF-1E0B-739D-AD12-4FDFC93D917C}"/>
          </ac:spMkLst>
        </pc:spChg>
        <pc:spChg chg="add mod">
          <ac:chgData name="Khunakorn Luyaphan" userId="4b6a97d3-ccb6-4395-9b0a-6b119f0da179" providerId="ADAL" clId="{5DD6EFE4-C604-4937-946A-C34A95AC80D5}" dt="2025-07-22T08:05:18.134" v="3242" actId="1076"/>
          <ac:spMkLst>
            <pc:docMk/>
            <pc:sldMk cId="3326166698" sldId="2147482987"/>
            <ac:spMk id="11" creationId="{00125826-A426-1546-58A3-8246F79BE9B7}"/>
          </ac:spMkLst>
        </pc:spChg>
        <pc:spChg chg="del">
          <ac:chgData name="Khunakorn Luyaphan" userId="4b6a97d3-ccb6-4395-9b0a-6b119f0da179" providerId="ADAL" clId="{5DD6EFE4-C604-4937-946A-C34A95AC80D5}" dt="2025-07-22T07:59:53.582" v="2927" actId="478"/>
          <ac:spMkLst>
            <pc:docMk/>
            <pc:sldMk cId="3326166698" sldId="2147482987"/>
            <ac:spMk id="12" creationId="{C4AAA292-FE99-910D-29EC-3E61225E7900}"/>
          </ac:spMkLst>
        </pc:spChg>
        <pc:spChg chg="del">
          <ac:chgData name="Khunakorn Luyaphan" userId="4b6a97d3-ccb6-4395-9b0a-6b119f0da179" providerId="ADAL" clId="{5DD6EFE4-C604-4937-946A-C34A95AC80D5}" dt="2025-07-22T07:59:47.402" v="2924" actId="478"/>
          <ac:spMkLst>
            <pc:docMk/>
            <pc:sldMk cId="3326166698" sldId="2147482987"/>
            <ac:spMk id="13" creationId="{F5F0314F-A969-7025-653B-90F14A889BF7}"/>
          </ac:spMkLst>
        </pc:spChg>
        <pc:spChg chg="del">
          <ac:chgData name="Khunakorn Luyaphan" userId="4b6a97d3-ccb6-4395-9b0a-6b119f0da179" providerId="ADAL" clId="{5DD6EFE4-C604-4937-946A-C34A95AC80D5}" dt="2025-07-22T07:59:42.172" v="2918" actId="478"/>
          <ac:spMkLst>
            <pc:docMk/>
            <pc:sldMk cId="3326166698" sldId="2147482987"/>
            <ac:spMk id="14" creationId="{2DBD120F-B8F8-50E9-5154-3C87767FEF6D}"/>
          </ac:spMkLst>
        </pc:spChg>
        <pc:spChg chg="del">
          <ac:chgData name="Khunakorn Luyaphan" userId="4b6a97d3-ccb6-4395-9b0a-6b119f0da179" providerId="ADAL" clId="{5DD6EFE4-C604-4937-946A-C34A95AC80D5}" dt="2025-07-22T07:59:47.846" v="2925" actId="478"/>
          <ac:spMkLst>
            <pc:docMk/>
            <pc:sldMk cId="3326166698" sldId="2147482987"/>
            <ac:spMk id="15" creationId="{21EE9997-6DA5-5927-3FD9-2EAC803A7280}"/>
          </ac:spMkLst>
        </pc:spChg>
        <pc:spChg chg="del">
          <ac:chgData name="Khunakorn Luyaphan" userId="4b6a97d3-ccb6-4395-9b0a-6b119f0da179" providerId="ADAL" clId="{5DD6EFE4-C604-4937-946A-C34A95AC80D5}" dt="2025-07-22T07:59:48.539" v="2926" actId="478"/>
          <ac:spMkLst>
            <pc:docMk/>
            <pc:sldMk cId="3326166698" sldId="2147482987"/>
            <ac:spMk id="16" creationId="{925B79E8-B6CB-CDFF-8BEB-A63F2E84B822}"/>
          </ac:spMkLst>
        </pc:spChg>
        <pc:spChg chg="del">
          <ac:chgData name="Khunakorn Luyaphan" userId="4b6a97d3-ccb6-4395-9b0a-6b119f0da179" providerId="ADAL" clId="{5DD6EFE4-C604-4937-946A-C34A95AC80D5}" dt="2025-07-22T07:59:56.906" v="2932" actId="478"/>
          <ac:spMkLst>
            <pc:docMk/>
            <pc:sldMk cId="3326166698" sldId="2147482987"/>
            <ac:spMk id="17" creationId="{4ADC2C51-2B5E-0464-7FA1-4276A82B396E}"/>
          </ac:spMkLst>
        </pc:spChg>
        <pc:spChg chg="del">
          <ac:chgData name="Khunakorn Luyaphan" userId="4b6a97d3-ccb6-4395-9b0a-6b119f0da179" providerId="ADAL" clId="{5DD6EFE4-C604-4937-946A-C34A95AC80D5}" dt="2025-07-22T07:59:54.598" v="2928" actId="478"/>
          <ac:spMkLst>
            <pc:docMk/>
            <pc:sldMk cId="3326166698" sldId="2147482987"/>
            <ac:spMk id="18" creationId="{2B31C0DE-9CE4-3D86-E19F-65E8EDA0312E}"/>
          </ac:spMkLst>
        </pc:spChg>
        <pc:spChg chg="del">
          <ac:chgData name="Khunakorn Luyaphan" userId="4b6a97d3-ccb6-4395-9b0a-6b119f0da179" providerId="ADAL" clId="{5DD6EFE4-C604-4937-946A-C34A95AC80D5}" dt="2025-07-22T07:59:53.582" v="2927" actId="478"/>
          <ac:spMkLst>
            <pc:docMk/>
            <pc:sldMk cId="3326166698" sldId="2147482987"/>
            <ac:spMk id="19" creationId="{4CE3902B-5123-10CF-C347-7B7FC3BD25F1}"/>
          </ac:spMkLst>
        </pc:spChg>
        <pc:spChg chg="del">
          <ac:chgData name="Khunakorn Luyaphan" userId="4b6a97d3-ccb6-4395-9b0a-6b119f0da179" providerId="ADAL" clId="{5DD6EFE4-C604-4937-946A-C34A95AC80D5}" dt="2025-07-22T07:59:53.582" v="2927" actId="478"/>
          <ac:spMkLst>
            <pc:docMk/>
            <pc:sldMk cId="3326166698" sldId="2147482987"/>
            <ac:spMk id="20" creationId="{686F1E6E-EE4F-1EB8-9E76-B3AA2EA5D12A}"/>
          </ac:spMkLst>
        </pc:spChg>
        <pc:spChg chg="del">
          <ac:chgData name="Khunakorn Luyaphan" userId="4b6a97d3-ccb6-4395-9b0a-6b119f0da179" providerId="ADAL" clId="{5DD6EFE4-C604-4937-946A-C34A95AC80D5}" dt="2025-07-22T07:59:53.582" v="2927" actId="478"/>
          <ac:spMkLst>
            <pc:docMk/>
            <pc:sldMk cId="3326166698" sldId="2147482987"/>
            <ac:spMk id="21" creationId="{DBDB93D6-3AC2-CD50-6F68-CA5FC58CA963}"/>
          </ac:spMkLst>
        </pc:spChg>
        <pc:spChg chg="add mod">
          <ac:chgData name="Khunakorn Luyaphan" userId="4b6a97d3-ccb6-4395-9b0a-6b119f0da179" providerId="ADAL" clId="{5DD6EFE4-C604-4937-946A-C34A95AC80D5}" dt="2025-07-22T08:05:18.134" v="3242" actId="1076"/>
          <ac:spMkLst>
            <pc:docMk/>
            <pc:sldMk cId="3326166698" sldId="2147482987"/>
            <ac:spMk id="22" creationId="{ECB4E00F-8E3C-6730-38CF-108A7D03F53C}"/>
          </ac:spMkLst>
        </pc:spChg>
        <pc:spChg chg="add mod">
          <ac:chgData name="Khunakorn Luyaphan" userId="4b6a97d3-ccb6-4395-9b0a-6b119f0da179" providerId="ADAL" clId="{5DD6EFE4-C604-4937-946A-C34A95AC80D5}" dt="2025-07-22T08:05:18.134" v="3242" actId="1076"/>
          <ac:spMkLst>
            <pc:docMk/>
            <pc:sldMk cId="3326166698" sldId="2147482987"/>
            <ac:spMk id="24" creationId="{81DFDFA0-BA86-02FA-68A3-E0FF4DDB45BC}"/>
          </ac:spMkLst>
        </pc:spChg>
        <pc:spChg chg="del">
          <ac:chgData name="Khunakorn Luyaphan" userId="4b6a97d3-ccb6-4395-9b0a-6b119f0da179" providerId="ADAL" clId="{5DD6EFE4-C604-4937-946A-C34A95AC80D5}" dt="2025-07-22T07:59:46.880" v="2923" actId="478"/>
          <ac:spMkLst>
            <pc:docMk/>
            <pc:sldMk cId="3326166698" sldId="2147482987"/>
            <ac:spMk id="26" creationId="{558FCE7A-065F-DD28-0F31-A53E0C851DE6}"/>
          </ac:spMkLst>
        </pc:spChg>
        <pc:spChg chg="add mod">
          <ac:chgData name="Khunakorn Luyaphan" userId="4b6a97d3-ccb6-4395-9b0a-6b119f0da179" providerId="ADAL" clId="{5DD6EFE4-C604-4937-946A-C34A95AC80D5}" dt="2025-07-22T08:05:18.134" v="3242" actId="1076"/>
          <ac:spMkLst>
            <pc:docMk/>
            <pc:sldMk cId="3326166698" sldId="2147482987"/>
            <ac:spMk id="27" creationId="{4B3BCAC9-ED7D-B5B5-9829-D8F5D8C80C7C}"/>
          </ac:spMkLst>
        </pc:spChg>
        <pc:spChg chg="add mod">
          <ac:chgData name="Khunakorn Luyaphan" userId="4b6a97d3-ccb6-4395-9b0a-6b119f0da179" providerId="ADAL" clId="{5DD6EFE4-C604-4937-946A-C34A95AC80D5}" dt="2025-07-22T08:05:18.134" v="3242" actId="1076"/>
          <ac:spMkLst>
            <pc:docMk/>
            <pc:sldMk cId="3326166698" sldId="2147482987"/>
            <ac:spMk id="28" creationId="{970CD1E7-4358-66F6-6514-8FD9D518763B}"/>
          </ac:spMkLst>
        </pc:spChg>
        <pc:spChg chg="add mod">
          <ac:chgData name="Khunakorn Luyaphan" userId="4b6a97d3-ccb6-4395-9b0a-6b119f0da179" providerId="ADAL" clId="{5DD6EFE4-C604-4937-946A-C34A95AC80D5}" dt="2025-07-22T08:05:18.134" v="3242" actId="1076"/>
          <ac:spMkLst>
            <pc:docMk/>
            <pc:sldMk cId="3326166698" sldId="2147482987"/>
            <ac:spMk id="29" creationId="{C1ACD3B6-28C1-14A7-9087-82B15445C526}"/>
          </ac:spMkLst>
        </pc:spChg>
        <pc:spChg chg="add mod">
          <ac:chgData name="Khunakorn Luyaphan" userId="4b6a97d3-ccb6-4395-9b0a-6b119f0da179" providerId="ADAL" clId="{5DD6EFE4-C604-4937-946A-C34A95AC80D5}" dt="2025-07-22T08:07:17.120" v="3285" actId="20577"/>
          <ac:spMkLst>
            <pc:docMk/>
            <pc:sldMk cId="3326166698" sldId="2147482987"/>
            <ac:spMk id="30" creationId="{F49DD8CF-21F8-3BD8-0550-02919DF31705}"/>
          </ac:spMkLst>
        </pc:spChg>
        <pc:spChg chg="del">
          <ac:chgData name="Khunakorn Luyaphan" userId="4b6a97d3-ccb6-4395-9b0a-6b119f0da179" providerId="ADAL" clId="{5DD6EFE4-C604-4937-946A-C34A95AC80D5}" dt="2025-07-22T07:59:46.011" v="2922" actId="478"/>
          <ac:spMkLst>
            <pc:docMk/>
            <pc:sldMk cId="3326166698" sldId="2147482987"/>
            <ac:spMk id="31" creationId="{F14C4E22-FE43-62BE-DA30-612CD5E433FA}"/>
          </ac:spMkLst>
        </pc:spChg>
        <pc:spChg chg="add mod">
          <ac:chgData name="Khunakorn Luyaphan" userId="4b6a97d3-ccb6-4395-9b0a-6b119f0da179" providerId="ADAL" clId="{5DD6EFE4-C604-4937-946A-C34A95AC80D5}" dt="2025-07-22T08:17:21.266" v="3470" actId="122"/>
          <ac:spMkLst>
            <pc:docMk/>
            <pc:sldMk cId="3326166698" sldId="2147482987"/>
            <ac:spMk id="32" creationId="{2EC2CB0A-F2A9-EEFD-915F-2186E4BBE8E7}"/>
          </ac:spMkLst>
        </pc:spChg>
        <pc:spChg chg="del">
          <ac:chgData name="Khunakorn Luyaphan" userId="4b6a97d3-ccb6-4395-9b0a-6b119f0da179" providerId="ADAL" clId="{5DD6EFE4-C604-4937-946A-C34A95AC80D5}" dt="2025-07-22T07:59:53.582" v="2927" actId="478"/>
          <ac:spMkLst>
            <pc:docMk/>
            <pc:sldMk cId="3326166698" sldId="2147482987"/>
            <ac:spMk id="33" creationId="{B071A75E-8EBF-1098-6D93-8EFF97C6D126}"/>
          </ac:spMkLst>
        </pc:spChg>
        <pc:spChg chg="add mod">
          <ac:chgData name="Khunakorn Luyaphan" userId="4b6a97d3-ccb6-4395-9b0a-6b119f0da179" providerId="ADAL" clId="{5DD6EFE4-C604-4937-946A-C34A95AC80D5}" dt="2025-07-22T08:17:19.748" v="3469" actId="122"/>
          <ac:spMkLst>
            <pc:docMk/>
            <pc:sldMk cId="3326166698" sldId="2147482987"/>
            <ac:spMk id="34" creationId="{A51BC880-9D1A-1641-1EC4-3B249FC4D653}"/>
          </ac:spMkLst>
        </pc:spChg>
        <pc:spChg chg="del">
          <ac:chgData name="Khunakorn Luyaphan" userId="4b6a97d3-ccb6-4395-9b0a-6b119f0da179" providerId="ADAL" clId="{5DD6EFE4-C604-4937-946A-C34A95AC80D5}" dt="2025-07-22T07:59:39.825" v="2915" actId="478"/>
          <ac:spMkLst>
            <pc:docMk/>
            <pc:sldMk cId="3326166698" sldId="2147482987"/>
            <ac:spMk id="43" creationId="{D96AD37F-2014-9806-0040-5A126253345F}"/>
          </ac:spMkLst>
        </pc:spChg>
        <pc:spChg chg="del">
          <ac:chgData name="Khunakorn Luyaphan" userId="4b6a97d3-ccb6-4395-9b0a-6b119f0da179" providerId="ADAL" clId="{5DD6EFE4-C604-4937-946A-C34A95AC80D5}" dt="2025-07-22T07:59:38.295" v="2913" actId="478"/>
          <ac:spMkLst>
            <pc:docMk/>
            <pc:sldMk cId="3326166698" sldId="2147482987"/>
            <ac:spMk id="47" creationId="{2D810762-C8D0-4A2C-3EB3-D3A3E3599C80}"/>
          </ac:spMkLst>
        </pc:spChg>
        <pc:spChg chg="del">
          <ac:chgData name="Khunakorn Luyaphan" userId="4b6a97d3-ccb6-4395-9b0a-6b119f0da179" providerId="ADAL" clId="{5DD6EFE4-C604-4937-946A-C34A95AC80D5}" dt="2025-07-22T07:59:38.295" v="2913" actId="478"/>
          <ac:spMkLst>
            <pc:docMk/>
            <pc:sldMk cId="3326166698" sldId="2147482987"/>
            <ac:spMk id="49" creationId="{48CDE620-0EDA-65A8-A466-6AF9E7DB6115}"/>
          </ac:spMkLst>
        </pc:spChg>
        <pc:spChg chg="del">
          <ac:chgData name="Khunakorn Luyaphan" userId="4b6a97d3-ccb6-4395-9b0a-6b119f0da179" providerId="ADAL" clId="{5DD6EFE4-C604-4937-946A-C34A95AC80D5}" dt="2025-07-22T07:59:38.295" v="2913" actId="478"/>
          <ac:spMkLst>
            <pc:docMk/>
            <pc:sldMk cId="3326166698" sldId="2147482987"/>
            <ac:spMk id="50" creationId="{529C1641-BD37-C835-61CA-D9FDAC0A4337}"/>
          </ac:spMkLst>
        </pc:spChg>
        <pc:spChg chg="del">
          <ac:chgData name="Khunakorn Luyaphan" userId="4b6a97d3-ccb6-4395-9b0a-6b119f0da179" providerId="ADAL" clId="{5DD6EFE4-C604-4937-946A-C34A95AC80D5}" dt="2025-07-22T07:59:38.295" v="2913" actId="478"/>
          <ac:spMkLst>
            <pc:docMk/>
            <pc:sldMk cId="3326166698" sldId="2147482987"/>
            <ac:spMk id="55" creationId="{68F14172-B884-04AE-2F5D-62F95F2AF4BF}"/>
          </ac:spMkLst>
        </pc:spChg>
        <pc:spChg chg="del">
          <ac:chgData name="Khunakorn Luyaphan" userId="4b6a97d3-ccb6-4395-9b0a-6b119f0da179" providerId="ADAL" clId="{5DD6EFE4-C604-4937-946A-C34A95AC80D5}" dt="2025-07-22T07:59:39.163" v="2914" actId="478"/>
          <ac:spMkLst>
            <pc:docMk/>
            <pc:sldMk cId="3326166698" sldId="2147482987"/>
            <ac:spMk id="56" creationId="{CC70017F-3703-B408-DBF0-095EB192BC01}"/>
          </ac:spMkLst>
        </pc:spChg>
        <pc:spChg chg="del">
          <ac:chgData name="Khunakorn Luyaphan" userId="4b6a97d3-ccb6-4395-9b0a-6b119f0da179" providerId="ADAL" clId="{5DD6EFE4-C604-4937-946A-C34A95AC80D5}" dt="2025-07-22T07:59:38.295" v="2913" actId="478"/>
          <ac:spMkLst>
            <pc:docMk/>
            <pc:sldMk cId="3326166698" sldId="2147482987"/>
            <ac:spMk id="57" creationId="{0324F9F0-2EC3-47EE-BE0A-E2B717ED8EA9}"/>
          </ac:spMkLst>
        </pc:spChg>
        <pc:spChg chg="del">
          <ac:chgData name="Khunakorn Luyaphan" userId="4b6a97d3-ccb6-4395-9b0a-6b119f0da179" providerId="ADAL" clId="{5DD6EFE4-C604-4937-946A-C34A95AC80D5}" dt="2025-07-22T07:59:57.916" v="2933" actId="478"/>
          <ac:spMkLst>
            <pc:docMk/>
            <pc:sldMk cId="3326166698" sldId="2147482987"/>
            <ac:spMk id="61" creationId="{533B182D-4BF1-2369-FD03-DA114B235F6F}"/>
          </ac:spMkLst>
        </pc:spChg>
        <pc:spChg chg="del">
          <ac:chgData name="Khunakorn Luyaphan" userId="4b6a97d3-ccb6-4395-9b0a-6b119f0da179" providerId="ADAL" clId="{5DD6EFE4-C604-4937-946A-C34A95AC80D5}" dt="2025-07-22T07:59:40.386" v="2916" actId="478"/>
          <ac:spMkLst>
            <pc:docMk/>
            <pc:sldMk cId="3326166698" sldId="2147482987"/>
            <ac:spMk id="62" creationId="{B99EC105-141E-B0CB-B2FD-AD3B17CC4CF7}"/>
          </ac:spMkLst>
        </pc:spChg>
        <pc:spChg chg="del">
          <ac:chgData name="Khunakorn Luyaphan" userId="4b6a97d3-ccb6-4395-9b0a-6b119f0da179" providerId="ADAL" clId="{5DD6EFE4-C604-4937-946A-C34A95AC80D5}" dt="2025-07-22T07:59:38.295" v="2913" actId="478"/>
          <ac:spMkLst>
            <pc:docMk/>
            <pc:sldMk cId="3326166698" sldId="2147482987"/>
            <ac:spMk id="63" creationId="{6C086C04-33C3-46BC-FC44-29401FAED965}"/>
          </ac:spMkLst>
        </pc:spChg>
        <pc:spChg chg="add del mod">
          <ac:chgData name="Khunakorn Luyaphan" userId="4b6a97d3-ccb6-4395-9b0a-6b119f0da179" providerId="ADAL" clId="{5DD6EFE4-C604-4937-946A-C34A95AC80D5}" dt="2025-07-22T08:05:18.134" v="3242" actId="1076"/>
          <ac:spMkLst>
            <pc:docMk/>
            <pc:sldMk cId="3326166698" sldId="2147482987"/>
            <ac:spMk id="65" creationId="{06AD8606-B3C3-C828-105C-06F10F40BC28}"/>
          </ac:spMkLst>
        </pc:spChg>
        <pc:spChg chg="del">
          <ac:chgData name="Khunakorn Luyaphan" userId="4b6a97d3-ccb6-4395-9b0a-6b119f0da179" providerId="ADAL" clId="{5DD6EFE4-C604-4937-946A-C34A95AC80D5}" dt="2025-07-22T07:59:38.295" v="2913" actId="478"/>
          <ac:spMkLst>
            <pc:docMk/>
            <pc:sldMk cId="3326166698" sldId="2147482987"/>
            <ac:spMk id="68" creationId="{2381CD2C-B899-1B68-2F45-FD242D893CF4}"/>
          </ac:spMkLst>
        </pc:spChg>
        <pc:spChg chg="del">
          <ac:chgData name="Khunakorn Luyaphan" userId="4b6a97d3-ccb6-4395-9b0a-6b119f0da179" providerId="ADAL" clId="{5DD6EFE4-C604-4937-946A-C34A95AC80D5}" dt="2025-07-22T07:59:38.295" v="2913" actId="478"/>
          <ac:spMkLst>
            <pc:docMk/>
            <pc:sldMk cId="3326166698" sldId="2147482987"/>
            <ac:spMk id="70" creationId="{801B1CDA-8E50-6AE0-5BC6-4241557F5EF9}"/>
          </ac:spMkLst>
        </pc:spChg>
        <pc:spChg chg="del">
          <ac:chgData name="Khunakorn Luyaphan" userId="4b6a97d3-ccb6-4395-9b0a-6b119f0da179" providerId="ADAL" clId="{5DD6EFE4-C604-4937-946A-C34A95AC80D5}" dt="2025-07-22T07:59:41.745" v="2917" actId="478"/>
          <ac:spMkLst>
            <pc:docMk/>
            <pc:sldMk cId="3326166698" sldId="2147482987"/>
            <ac:spMk id="78" creationId="{1B51239F-544E-585C-7724-8C4F0C6EED97}"/>
          </ac:spMkLst>
        </pc:spChg>
        <pc:spChg chg="del">
          <ac:chgData name="Khunakorn Luyaphan" userId="4b6a97d3-ccb6-4395-9b0a-6b119f0da179" providerId="ADAL" clId="{5DD6EFE4-C604-4937-946A-C34A95AC80D5}" dt="2025-07-22T07:59:38.295" v="2913" actId="478"/>
          <ac:spMkLst>
            <pc:docMk/>
            <pc:sldMk cId="3326166698" sldId="2147482987"/>
            <ac:spMk id="91" creationId="{95DC0E93-FA50-8E20-2661-27A00A9AD657}"/>
          </ac:spMkLst>
        </pc:spChg>
        <pc:spChg chg="del">
          <ac:chgData name="Khunakorn Luyaphan" userId="4b6a97d3-ccb6-4395-9b0a-6b119f0da179" providerId="ADAL" clId="{5DD6EFE4-C604-4937-946A-C34A95AC80D5}" dt="2025-07-22T07:59:38.295" v="2913" actId="478"/>
          <ac:spMkLst>
            <pc:docMk/>
            <pc:sldMk cId="3326166698" sldId="2147482987"/>
            <ac:spMk id="92" creationId="{08DFC1DF-375F-BD7C-E7F5-B4DD53640290}"/>
          </ac:spMkLst>
        </pc:spChg>
        <pc:picChg chg="del">
          <ac:chgData name="Khunakorn Luyaphan" userId="4b6a97d3-ccb6-4395-9b0a-6b119f0da179" providerId="ADAL" clId="{5DD6EFE4-C604-4937-946A-C34A95AC80D5}" dt="2025-07-22T07:59:53.582" v="2927" actId="478"/>
          <ac:picMkLst>
            <pc:docMk/>
            <pc:sldMk cId="3326166698" sldId="2147482987"/>
            <ac:picMk id="4" creationId="{439C9221-1586-B867-D2D4-DFB58E7B3008}"/>
          </ac:picMkLst>
        </pc:picChg>
        <pc:picChg chg="add mod">
          <ac:chgData name="Khunakorn Luyaphan" userId="4b6a97d3-ccb6-4395-9b0a-6b119f0da179" providerId="ADAL" clId="{5DD6EFE4-C604-4937-946A-C34A95AC80D5}" dt="2025-07-22T08:05:18.134" v="3242" actId="1076"/>
          <ac:picMkLst>
            <pc:docMk/>
            <pc:sldMk cId="3326166698" sldId="2147482987"/>
            <ac:picMk id="6" creationId="{87EA5474-439C-E375-EBA1-C3E5FD2E39D2}"/>
          </ac:picMkLst>
        </pc:picChg>
        <pc:picChg chg="del">
          <ac:chgData name="Khunakorn Luyaphan" userId="4b6a97d3-ccb6-4395-9b0a-6b119f0da179" providerId="ADAL" clId="{5DD6EFE4-C604-4937-946A-C34A95AC80D5}" dt="2025-07-22T07:59:55.091" v="2929" actId="478"/>
          <ac:picMkLst>
            <pc:docMk/>
            <pc:sldMk cId="3326166698" sldId="2147482987"/>
            <ac:picMk id="8" creationId="{A03218BA-B207-670B-9A5D-713B7DA6872A}"/>
          </ac:picMkLst>
        </pc:picChg>
        <pc:picChg chg="add mod">
          <ac:chgData name="Khunakorn Luyaphan" userId="4b6a97d3-ccb6-4395-9b0a-6b119f0da179" providerId="ADAL" clId="{5DD6EFE4-C604-4937-946A-C34A95AC80D5}" dt="2025-07-22T08:05:18.134" v="3242" actId="1076"/>
          <ac:picMkLst>
            <pc:docMk/>
            <pc:sldMk cId="3326166698" sldId="2147482987"/>
            <ac:picMk id="25" creationId="{60D1F0F8-F0A6-0355-A5A5-6DB50F6AD116}"/>
          </ac:picMkLst>
        </pc:picChg>
        <pc:picChg chg="mod">
          <ac:chgData name="Khunakorn Luyaphan" userId="4b6a97d3-ccb6-4395-9b0a-6b119f0da179" providerId="ADAL" clId="{5DD6EFE4-C604-4937-946A-C34A95AC80D5}" dt="2025-07-22T08:03:34.827" v="3148" actId="1076"/>
          <ac:picMkLst>
            <pc:docMk/>
            <pc:sldMk cId="3326166698" sldId="2147482987"/>
            <ac:picMk id="72" creationId="{D4EDB6D9-ED17-DDF2-6C19-196E1810F4F0}"/>
          </ac:picMkLst>
        </pc:picChg>
        <pc:picChg chg="del">
          <ac:chgData name="Khunakorn Luyaphan" userId="4b6a97d3-ccb6-4395-9b0a-6b119f0da179" providerId="ADAL" clId="{5DD6EFE4-C604-4937-946A-C34A95AC80D5}" dt="2025-07-22T07:59:56.069" v="2931" actId="478"/>
          <ac:picMkLst>
            <pc:docMk/>
            <pc:sldMk cId="3326166698" sldId="2147482987"/>
            <ac:picMk id="73" creationId="{AF0E40B2-65FD-F95C-C90C-86FEB42017E3}"/>
          </ac:picMkLst>
        </pc:picChg>
        <pc:picChg chg="del">
          <ac:chgData name="Khunakorn Luyaphan" userId="4b6a97d3-ccb6-4395-9b0a-6b119f0da179" providerId="ADAL" clId="{5DD6EFE4-C604-4937-946A-C34A95AC80D5}" dt="2025-07-22T07:59:53.582" v="2927" actId="478"/>
          <ac:picMkLst>
            <pc:docMk/>
            <pc:sldMk cId="3326166698" sldId="2147482987"/>
            <ac:picMk id="1026" creationId="{6ADD291B-3E33-A54E-BFB5-346DE0E93FC4}"/>
          </ac:picMkLst>
        </pc:picChg>
        <pc:picChg chg="del">
          <ac:chgData name="Khunakorn Luyaphan" userId="4b6a97d3-ccb6-4395-9b0a-6b119f0da179" providerId="ADAL" clId="{5DD6EFE4-C604-4937-946A-C34A95AC80D5}" dt="2025-07-22T07:59:44.563" v="2920" actId="478"/>
          <ac:picMkLst>
            <pc:docMk/>
            <pc:sldMk cId="3326166698" sldId="2147482987"/>
            <ac:picMk id="6146" creationId="{8C0B99FC-AD65-6C94-2E5B-CE10A807CC9D}"/>
          </ac:picMkLst>
        </pc:picChg>
        <pc:picChg chg="del">
          <ac:chgData name="Khunakorn Luyaphan" userId="4b6a97d3-ccb6-4395-9b0a-6b119f0da179" providerId="ADAL" clId="{5DD6EFE4-C604-4937-946A-C34A95AC80D5}" dt="2025-07-22T07:59:53.582" v="2927" actId="478"/>
          <ac:picMkLst>
            <pc:docMk/>
            <pc:sldMk cId="3326166698" sldId="2147482987"/>
            <ac:picMk id="6148" creationId="{7D2A16CA-F8AD-62F7-144C-E93C153F3F39}"/>
          </ac:picMkLst>
        </pc:picChg>
        <pc:picChg chg="mod">
          <ac:chgData name="Khunakorn Luyaphan" userId="4b6a97d3-ccb6-4395-9b0a-6b119f0da179" providerId="ADAL" clId="{5DD6EFE4-C604-4937-946A-C34A95AC80D5}" dt="2025-07-22T08:03:31.179" v="3146" actId="1076"/>
          <ac:picMkLst>
            <pc:docMk/>
            <pc:sldMk cId="3326166698" sldId="2147482987"/>
            <ac:picMk id="6150" creationId="{E9963563-54FB-6DE9-AD49-829D2CA8CB9C}"/>
          </ac:picMkLst>
        </pc:picChg>
      </pc:sldChg>
      <pc:sldChg chg="delSp add del mod">
        <pc:chgData name="Khunakorn Luyaphan" userId="4b6a97d3-ccb6-4395-9b0a-6b119f0da179" providerId="ADAL" clId="{5DD6EFE4-C604-4937-946A-C34A95AC80D5}" dt="2025-07-22T07:58:55.920" v="2893" actId="47"/>
        <pc:sldMkLst>
          <pc:docMk/>
          <pc:sldMk cId="3682762099" sldId="2147482987"/>
        </pc:sldMkLst>
        <pc:spChg chg="del">
          <ac:chgData name="Khunakorn Luyaphan" userId="4b6a97d3-ccb6-4395-9b0a-6b119f0da179" providerId="ADAL" clId="{5DD6EFE4-C604-4937-946A-C34A95AC80D5}" dt="2025-07-22T06:59:44.730" v="1641" actId="478"/>
          <ac:spMkLst>
            <pc:docMk/>
            <pc:sldMk cId="3682762099" sldId="2147482987"/>
            <ac:spMk id="90" creationId="{954C5993-9EB4-00F6-5D0C-35C0BF441765}"/>
          </ac:spMkLst>
        </pc:spChg>
      </pc:sldChg>
      <pc:sldChg chg="addSp delSp modSp add mod delAnim modAnim">
        <pc:chgData name="Khunakorn Luyaphan" userId="4b6a97d3-ccb6-4395-9b0a-6b119f0da179" providerId="ADAL" clId="{5DD6EFE4-C604-4937-946A-C34A95AC80D5}" dt="2025-07-22T08:15:51.605" v="3436"/>
        <pc:sldMkLst>
          <pc:docMk/>
          <pc:sldMk cId="3233407035" sldId="2147482988"/>
        </pc:sldMkLst>
        <pc:spChg chg="mod">
          <ac:chgData name="Khunakorn Luyaphan" userId="4b6a97d3-ccb6-4395-9b0a-6b119f0da179" providerId="ADAL" clId="{5DD6EFE4-C604-4937-946A-C34A95AC80D5}" dt="2025-07-22T08:07:28.747" v="3301" actId="20577"/>
          <ac:spMkLst>
            <pc:docMk/>
            <pc:sldMk cId="3233407035" sldId="2147482988"/>
            <ac:spMk id="3" creationId="{F7DBC2EF-A3EE-031F-4371-418BAADBFF49}"/>
          </ac:spMkLst>
        </pc:spChg>
        <pc:spChg chg="del">
          <ac:chgData name="Khunakorn Luyaphan" userId="4b6a97d3-ccb6-4395-9b0a-6b119f0da179" providerId="ADAL" clId="{5DD6EFE4-C604-4937-946A-C34A95AC80D5}" dt="2025-07-22T08:07:35.583" v="3303" actId="478"/>
          <ac:spMkLst>
            <pc:docMk/>
            <pc:sldMk cId="3233407035" sldId="2147482988"/>
            <ac:spMk id="11" creationId="{19A87E0F-631F-7B35-EA47-9A3C8819A30C}"/>
          </ac:spMkLst>
        </pc:spChg>
        <pc:spChg chg="add mod">
          <ac:chgData name="Khunakorn Luyaphan" userId="4b6a97d3-ccb6-4395-9b0a-6b119f0da179" providerId="ADAL" clId="{5DD6EFE4-C604-4937-946A-C34A95AC80D5}" dt="2025-07-22T08:14:15.773" v="3429" actId="113"/>
          <ac:spMkLst>
            <pc:docMk/>
            <pc:sldMk cId="3233407035" sldId="2147482988"/>
            <ac:spMk id="13" creationId="{2EBC1511-B472-41E8-8575-452DA535A384}"/>
          </ac:spMkLst>
        </pc:spChg>
        <pc:spChg chg="add mod">
          <ac:chgData name="Khunakorn Luyaphan" userId="4b6a97d3-ccb6-4395-9b0a-6b119f0da179" providerId="ADAL" clId="{5DD6EFE4-C604-4937-946A-C34A95AC80D5}" dt="2025-07-22T08:14:17.647" v="3430" actId="113"/>
          <ac:spMkLst>
            <pc:docMk/>
            <pc:sldMk cId="3233407035" sldId="2147482988"/>
            <ac:spMk id="14" creationId="{8E3AD36D-5478-3416-8272-1347EA77EBE7}"/>
          </ac:spMkLst>
        </pc:spChg>
        <pc:spChg chg="del mod">
          <ac:chgData name="Khunakorn Luyaphan" userId="4b6a97d3-ccb6-4395-9b0a-6b119f0da179" providerId="ADAL" clId="{5DD6EFE4-C604-4937-946A-C34A95AC80D5}" dt="2025-07-22T08:08:40.510" v="3322" actId="478"/>
          <ac:spMkLst>
            <pc:docMk/>
            <pc:sldMk cId="3233407035" sldId="2147482988"/>
            <ac:spMk id="22" creationId="{00381DAA-A9EB-5F59-FF47-EFAB54CA5E61}"/>
          </ac:spMkLst>
        </pc:spChg>
        <pc:spChg chg="del mod">
          <ac:chgData name="Khunakorn Luyaphan" userId="4b6a97d3-ccb6-4395-9b0a-6b119f0da179" providerId="ADAL" clId="{5DD6EFE4-C604-4937-946A-C34A95AC80D5}" dt="2025-07-22T08:08:29.708" v="3319" actId="478"/>
          <ac:spMkLst>
            <pc:docMk/>
            <pc:sldMk cId="3233407035" sldId="2147482988"/>
            <ac:spMk id="24" creationId="{79CF55E4-3794-2D1B-C067-A6215EBE4F97}"/>
          </ac:spMkLst>
        </pc:spChg>
        <pc:spChg chg="del">
          <ac:chgData name="Khunakorn Luyaphan" userId="4b6a97d3-ccb6-4395-9b0a-6b119f0da179" providerId="ADAL" clId="{5DD6EFE4-C604-4937-946A-C34A95AC80D5}" dt="2025-07-22T08:07:43.267" v="3309" actId="478"/>
          <ac:spMkLst>
            <pc:docMk/>
            <pc:sldMk cId="3233407035" sldId="2147482988"/>
            <ac:spMk id="27" creationId="{0FFE08F3-23A8-005E-3262-3D62A693256A}"/>
          </ac:spMkLst>
        </pc:spChg>
        <pc:spChg chg="del">
          <ac:chgData name="Khunakorn Luyaphan" userId="4b6a97d3-ccb6-4395-9b0a-6b119f0da179" providerId="ADAL" clId="{5DD6EFE4-C604-4937-946A-C34A95AC80D5}" dt="2025-07-22T08:07:37.549" v="3305" actId="478"/>
          <ac:spMkLst>
            <pc:docMk/>
            <pc:sldMk cId="3233407035" sldId="2147482988"/>
            <ac:spMk id="28" creationId="{5EFB41CF-793B-5C7D-4C63-6CE5E45FD4C5}"/>
          </ac:spMkLst>
        </pc:spChg>
        <pc:spChg chg="del">
          <ac:chgData name="Khunakorn Luyaphan" userId="4b6a97d3-ccb6-4395-9b0a-6b119f0da179" providerId="ADAL" clId="{5DD6EFE4-C604-4937-946A-C34A95AC80D5}" dt="2025-07-22T08:07:41.612" v="3307" actId="478"/>
          <ac:spMkLst>
            <pc:docMk/>
            <pc:sldMk cId="3233407035" sldId="2147482988"/>
            <ac:spMk id="29" creationId="{4D480586-38A3-453F-D462-746BEF4A6833}"/>
          </ac:spMkLst>
        </pc:spChg>
        <pc:spChg chg="del">
          <ac:chgData name="Khunakorn Luyaphan" userId="4b6a97d3-ccb6-4395-9b0a-6b119f0da179" providerId="ADAL" clId="{5DD6EFE4-C604-4937-946A-C34A95AC80D5}" dt="2025-07-22T08:07:41.276" v="3306" actId="478"/>
          <ac:spMkLst>
            <pc:docMk/>
            <pc:sldMk cId="3233407035" sldId="2147482988"/>
            <ac:spMk id="30" creationId="{3B4356B3-0EE1-9EFF-B89A-8E399249FA42}"/>
          </ac:spMkLst>
        </pc:spChg>
        <pc:spChg chg="del mod">
          <ac:chgData name="Khunakorn Luyaphan" userId="4b6a97d3-ccb6-4395-9b0a-6b119f0da179" providerId="ADAL" clId="{5DD6EFE4-C604-4937-946A-C34A95AC80D5}" dt="2025-07-22T08:08:40.187" v="3321" actId="478"/>
          <ac:spMkLst>
            <pc:docMk/>
            <pc:sldMk cId="3233407035" sldId="2147482988"/>
            <ac:spMk id="65" creationId="{E3854EEC-44F8-9E0E-FC1A-EB179662EA69}"/>
          </ac:spMkLst>
        </pc:spChg>
        <pc:graphicFrameChg chg="add del mod">
          <ac:chgData name="Khunakorn Luyaphan" userId="4b6a97d3-ccb6-4395-9b0a-6b119f0da179" providerId="ADAL" clId="{5DD6EFE4-C604-4937-946A-C34A95AC80D5}" dt="2025-07-22T08:08:13.719" v="3314" actId="478"/>
          <ac:graphicFrameMkLst>
            <pc:docMk/>
            <pc:sldMk cId="3233407035" sldId="2147482988"/>
            <ac:graphicFrameMk id="4" creationId="{ED5B82EA-554E-CCC0-3FB7-F3EC5FC89546}"/>
          </ac:graphicFrameMkLst>
        </pc:graphicFrameChg>
        <pc:picChg chg="del">
          <ac:chgData name="Khunakorn Luyaphan" userId="4b6a97d3-ccb6-4395-9b0a-6b119f0da179" providerId="ADAL" clId="{5DD6EFE4-C604-4937-946A-C34A95AC80D5}" dt="2025-07-22T08:07:36.993" v="3304" actId="478"/>
          <ac:picMkLst>
            <pc:docMk/>
            <pc:sldMk cId="3233407035" sldId="2147482988"/>
            <ac:picMk id="6" creationId="{86DD4D7F-1DD0-2279-A342-1CCF6799ECCC}"/>
          </ac:picMkLst>
        </pc:picChg>
        <pc:picChg chg="add del mod">
          <ac:chgData name="Khunakorn Luyaphan" userId="4b6a97d3-ccb6-4395-9b0a-6b119f0da179" providerId="ADAL" clId="{5DD6EFE4-C604-4937-946A-C34A95AC80D5}" dt="2025-07-22T08:09:55.379" v="3327" actId="478"/>
          <ac:picMkLst>
            <pc:docMk/>
            <pc:sldMk cId="3233407035" sldId="2147482988"/>
            <ac:picMk id="7" creationId="{1A3DAA31-1890-0E86-CF01-22F8CC870B05}"/>
          </ac:picMkLst>
        </pc:picChg>
        <pc:picChg chg="add mod">
          <ac:chgData name="Khunakorn Luyaphan" userId="4b6a97d3-ccb6-4395-9b0a-6b119f0da179" providerId="ADAL" clId="{5DD6EFE4-C604-4937-946A-C34A95AC80D5}" dt="2025-07-22T08:13:17.851" v="3337" actId="1076"/>
          <ac:picMkLst>
            <pc:docMk/>
            <pc:sldMk cId="3233407035" sldId="2147482988"/>
            <ac:picMk id="9" creationId="{AC82F136-C5C8-258D-EE17-88B375EB3C75}"/>
          </ac:picMkLst>
        </pc:picChg>
        <pc:picChg chg="add mod">
          <ac:chgData name="Khunakorn Luyaphan" userId="4b6a97d3-ccb6-4395-9b0a-6b119f0da179" providerId="ADAL" clId="{5DD6EFE4-C604-4937-946A-C34A95AC80D5}" dt="2025-07-22T08:13:17.851" v="3337" actId="1076"/>
          <ac:picMkLst>
            <pc:docMk/>
            <pc:sldMk cId="3233407035" sldId="2147482988"/>
            <ac:picMk id="12" creationId="{C83D05B6-26FF-CBEE-9FD2-BA7C727E5396}"/>
          </ac:picMkLst>
        </pc:picChg>
        <pc:picChg chg="del">
          <ac:chgData name="Khunakorn Luyaphan" userId="4b6a97d3-ccb6-4395-9b0a-6b119f0da179" providerId="ADAL" clId="{5DD6EFE4-C604-4937-946A-C34A95AC80D5}" dt="2025-07-22T08:07:41.981" v="3308" actId="478"/>
          <ac:picMkLst>
            <pc:docMk/>
            <pc:sldMk cId="3233407035" sldId="2147482988"/>
            <ac:picMk id="25" creationId="{F253DFFA-9BD2-2A06-9309-1A08B6B594BF}"/>
          </ac:picMkLst>
        </pc:picChg>
        <pc:picChg chg="del">
          <ac:chgData name="Khunakorn Luyaphan" userId="4b6a97d3-ccb6-4395-9b0a-6b119f0da179" providerId="ADAL" clId="{5DD6EFE4-C604-4937-946A-C34A95AC80D5}" dt="2025-07-22T08:07:34.890" v="3302" actId="478"/>
          <ac:picMkLst>
            <pc:docMk/>
            <pc:sldMk cId="3233407035" sldId="2147482988"/>
            <ac:picMk id="72" creationId="{EF817123-712E-96DC-5051-33C703127535}"/>
          </ac:picMkLst>
        </pc:picChg>
        <pc:picChg chg="del mod">
          <ac:chgData name="Khunakorn Luyaphan" userId="4b6a97d3-ccb6-4395-9b0a-6b119f0da179" providerId="ADAL" clId="{5DD6EFE4-C604-4937-946A-C34A95AC80D5}" dt="2025-07-22T08:08:38.901" v="3320" actId="478"/>
          <ac:picMkLst>
            <pc:docMk/>
            <pc:sldMk cId="3233407035" sldId="2147482988"/>
            <ac:picMk id="6150" creationId="{8BFDB1C1-5A9A-7F66-98F8-64C55C7E89E2}"/>
          </ac:picMkLst>
        </pc:picChg>
      </pc:sldChg>
      <pc:sldChg chg="add del">
        <pc:chgData name="Khunakorn Luyaphan" userId="4b6a97d3-ccb6-4395-9b0a-6b119f0da179" providerId="ADAL" clId="{5DD6EFE4-C604-4937-946A-C34A95AC80D5}" dt="2025-07-22T07:37:33.676" v="2711" actId="47"/>
        <pc:sldMkLst>
          <pc:docMk/>
          <pc:sldMk cId="3723132021" sldId="2147482988"/>
        </pc:sldMkLst>
      </pc:sldChg>
      <pc:sldChg chg="delSp modSp add mod ord">
        <pc:chgData name="Khunakorn Luyaphan" userId="4b6a97d3-ccb6-4395-9b0a-6b119f0da179" providerId="ADAL" clId="{5DD6EFE4-C604-4937-946A-C34A95AC80D5}" dt="2025-07-22T08:24:59.593" v="3529" actId="1076"/>
        <pc:sldMkLst>
          <pc:docMk/>
          <pc:sldMk cId="3952109340" sldId="2147482989"/>
        </pc:sldMkLst>
        <pc:spChg chg="del">
          <ac:chgData name="Khunakorn Luyaphan" userId="4b6a97d3-ccb6-4395-9b0a-6b119f0da179" providerId="ADAL" clId="{5DD6EFE4-C604-4937-946A-C34A95AC80D5}" dt="2025-07-22T08:24:33.279" v="3514" actId="478"/>
          <ac:spMkLst>
            <pc:docMk/>
            <pc:sldMk cId="3952109340" sldId="2147482989"/>
            <ac:spMk id="4" creationId="{488795A7-EF89-832E-97FA-50189FE7ACC2}"/>
          </ac:spMkLst>
        </pc:spChg>
        <pc:spChg chg="mod">
          <ac:chgData name="Khunakorn Luyaphan" userId="4b6a97d3-ccb6-4395-9b0a-6b119f0da179" providerId="ADAL" clId="{5DD6EFE4-C604-4937-946A-C34A95AC80D5}" dt="2025-07-22T08:24:59.593" v="3529" actId="1076"/>
          <ac:spMkLst>
            <pc:docMk/>
            <pc:sldMk cId="3952109340" sldId="2147482989"/>
            <ac:spMk id="8" creationId="{0FC36F03-F04E-F36C-BB17-F43E1C33BF48}"/>
          </ac:spMkLst>
        </pc:spChg>
        <pc:spChg chg="del">
          <ac:chgData name="Khunakorn Luyaphan" userId="4b6a97d3-ccb6-4395-9b0a-6b119f0da179" providerId="ADAL" clId="{5DD6EFE4-C604-4937-946A-C34A95AC80D5}" dt="2025-07-22T08:24:34.297" v="3515" actId="478"/>
          <ac:spMkLst>
            <pc:docMk/>
            <pc:sldMk cId="3952109340" sldId="2147482989"/>
            <ac:spMk id="9" creationId="{AD6E06C5-FAB3-5E24-7C2F-504C83C9B5FB}"/>
          </ac:spMkLst>
        </pc:spChg>
        <pc:spChg chg="del">
          <ac:chgData name="Khunakorn Luyaphan" userId="4b6a97d3-ccb6-4395-9b0a-6b119f0da179" providerId="ADAL" clId="{5DD6EFE4-C604-4937-946A-C34A95AC80D5}" dt="2025-07-22T08:24:31.766" v="3513" actId="478"/>
          <ac:spMkLst>
            <pc:docMk/>
            <pc:sldMk cId="3952109340" sldId="2147482989"/>
            <ac:spMk id="13" creationId="{072B451B-D62F-BB45-608D-FE5F08F4ABEC}"/>
          </ac:spMkLst>
        </pc:spChg>
        <pc:spChg chg="del">
          <ac:chgData name="Khunakorn Luyaphan" userId="4b6a97d3-ccb6-4395-9b0a-6b119f0da179" providerId="ADAL" clId="{5DD6EFE4-C604-4937-946A-C34A95AC80D5}" dt="2025-07-22T08:24:33.279" v="3514" actId="478"/>
          <ac:spMkLst>
            <pc:docMk/>
            <pc:sldMk cId="3952109340" sldId="2147482989"/>
            <ac:spMk id="14" creationId="{469DD2D7-AD58-BA4D-0D66-E3EAC43A6445}"/>
          </ac:spMkLst>
        </pc:spChg>
        <pc:picChg chg="del">
          <ac:chgData name="Khunakorn Luyaphan" userId="4b6a97d3-ccb6-4395-9b0a-6b119f0da179" providerId="ADAL" clId="{5DD6EFE4-C604-4937-946A-C34A95AC80D5}" dt="2025-07-22T08:24:33.279" v="3514" actId="478"/>
          <ac:picMkLst>
            <pc:docMk/>
            <pc:sldMk cId="3952109340" sldId="2147482989"/>
            <ac:picMk id="3" creationId="{C254148C-19A4-597B-DB66-85AB54A239CE}"/>
          </ac:picMkLst>
        </pc:picChg>
        <pc:picChg chg="del">
          <ac:chgData name="Khunakorn Luyaphan" userId="4b6a97d3-ccb6-4395-9b0a-6b119f0da179" providerId="ADAL" clId="{5DD6EFE4-C604-4937-946A-C34A95AC80D5}" dt="2025-07-22T08:24:33.279" v="3514" actId="478"/>
          <ac:picMkLst>
            <pc:docMk/>
            <pc:sldMk cId="3952109340" sldId="2147482989"/>
            <ac:picMk id="5" creationId="{747EA2D0-2108-64E3-C089-7AE0EC21EEB3}"/>
          </ac:picMkLst>
        </pc:picChg>
        <pc:picChg chg="del">
          <ac:chgData name="Khunakorn Luyaphan" userId="4b6a97d3-ccb6-4395-9b0a-6b119f0da179" providerId="ADAL" clId="{5DD6EFE4-C604-4937-946A-C34A95AC80D5}" dt="2025-07-22T08:24:33.279" v="3514" actId="478"/>
          <ac:picMkLst>
            <pc:docMk/>
            <pc:sldMk cId="3952109340" sldId="2147482989"/>
            <ac:picMk id="7" creationId="{3072A0D1-38B2-A460-B6E4-ED48692F89B1}"/>
          </ac:picMkLst>
        </pc:picChg>
        <pc:picChg chg="del">
          <ac:chgData name="Khunakorn Luyaphan" userId="4b6a97d3-ccb6-4395-9b0a-6b119f0da179" providerId="ADAL" clId="{5DD6EFE4-C604-4937-946A-C34A95AC80D5}" dt="2025-07-22T08:24:31.197" v="3512" actId="478"/>
          <ac:picMkLst>
            <pc:docMk/>
            <pc:sldMk cId="3952109340" sldId="2147482989"/>
            <ac:picMk id="11" creationId="{0EE5B327-C019-1F40-BB17-D1FEDF35937D}"/>
          </ac:picMkLst>
        </pc:picChg>
      </pc:sldChg>
    </pc:docChg>
  </pc:docChgLst>
  <pc:docChgLst>
    <pc:chgData name="Khunakorn Luyaphan" userId="4b6a97d3-ccb6-4395-9b0a-6b119f0da179" providerId="ADAL" clId="{0A04DE4B-D63F-48A1-B6CF-54C8EF500187}"/>
    <pc:docChg chg="undo custSel addSld delSld modSld modMainMaster">
      <pc:chgData name="Khunakorn Luyaphan" userId="4b6a97d3-ccb6-4395-9b0a-6b119f0da179" providerId="ADAL" clId="{0A04DE4B-D63F-48A1-B6CF-54C8EF500187}" dt="2025-07-07T10:59:47.312" v="1661" actId="478"/>
      <pc:docMkLst>
        <pc:docMk/>
      </pc:docMkLst>
      <pc:sldChg chg="modTransition">
        <pc:chgData name="Khunakorn Luyaphan" userId="4b6a97d3-ccb6-4395-9b0a-6b119f0da179" providerId="ADAL" clId="{0A04DE4B-D63F-48A1-B6CF-54C8EF500187}" dt="2025-07-07T10:56:40.810" v="1596"/>
        <pc:sldMkLst>
          <pc:docMk/>
          <pc:sldMk cId="98045349" sldId="461"/>
        </pc:sldMkLst>
      </pc:sldChg>
      <pc:sldChg chg="del">
        <pc:chgData name="Khunakorn Luyaphan" userId="4b6a97d3-ccb6-4395-9b0a-6b119f0da179" providerId="ADAL" clId="{0A04DE4B-D63F-48A1-B6CF-54C8EF500187}" dt="2025-07-07T10:50:46.164" v="1500" actId="47"/>
        <pc:sldMkLst>
          <pc:docMk/>
          <pc:sldMk cId="3300696526" sldId="466"/>
        </pc:sldMkLst>
      </pc:sldChg>
      <pc:sldChg chg="modSp mod modTransition">
        <pc:chgData name="Khunakorn Luyaphan" userId="4b6a97d3-ccb6-4395-9b0a-6b119f0da179" providerId="ADAL" clId="{0A04DE4B-D63F-48A1-B6CF-54C8EF500187}" dt="2025-07-07T10:56:40.810" v="1596"/>
        <pc:sldMkLst>
          <pc:docMk/>
          <pc:sldMk cId="3226394914" sldId="2147348496"/>
        </pc:sldMkLst>
        <pc:spChg chg="mod">
          <ac:chgData name="Khunakorn Luyaphan" userId="4b6a97d3-ccb6-4395-9b0a-6b119f0da179" providerId="ADAL" clId="{0A04DE4B-D63F-48A1-B6CF-54C8EF500187}" dt="2025-07-07T10:55:34.340" v="1578" actId="20577"/>
          <ac:spMkLst>
            <pc:docMk/>
            <pc:sldMk cId="3226394914" sldId="2147348496"/>
            <ac:spMk id="2" creationId="{C4864F2C-575B-2176-4CE9-4E4707214983}"/>
          </ac:spMkLst>
        </pc:spChg>
        <pc:spChg chg="mod">
          <ac:chgData name="Khunakorn Luyaphan" userId="4b6a97d3-ccb6-4395-9b0a-6b119f0da179" providerId="ADAL" clId="{0A04DE4B-D63F-48A1-B6CF-54C8EF500187}" dt="2025-07-07T10:55:37.617" v="1585" actId="20577"/>
          <ac:spMkLst>
            <pc:docMk/>
            <pc:sldMk cId="3226394914" sldId="2147348496"/>
            <ac:spMk id="5" creationId="{81DCAD87-D6BC-4D69-D8A3-39FEFFEF2208}"/>
          </ac:spMkLst>
        </pc:spChg>
        <pc:spChg chg="mod">
          <ac:chgData name="Khunakorn Luyaphan" userId="4b6a97d3-ccb6-4395-9b0a-6b119f0da179" providerId="ADAL" clId="{0A04DE4B-D63F-48A1-B6CF-54C8EF500187}" dt="2025-07-07T10:55:48.789" v="1595" actId="20577"/>
          <ac:spMkLst>
            <pc:docMk/>
            <pc:sldMk cId="3226394914" sldId="2147348496"/>
            <ac:spMk id="9" creationId="{47D6BD51-4EAC-3A0F-1CFF-956C893534AC}"/>
          </ac:spMkLst>
        </pc:spChg>
      </pc:sldChg>
      <pc:sldChg chg="del">
        <pc:chgData name="Khunakorn Luyaphan" userId="4b6a97d3-ccb6-4395-9b0a-6b119f0da179" providerId="ADAL" clId="{0A04DE4B-D63F-48A1-B6CF-54C8EF500187}" dt="2025-07-07T10:50:03.764" v="1479" actId="47"/>
        <pc:sldMkLst>
          <pc:docMk/>
          <pc:sldMk cId="3076812874" sldId="2147482957"/>
        </pc:sldMkLst>
      </pc:sldChg>
      <pc:sldChg chg="del">
        <pc:chgData name="Khunakorn Luyaphan" userId="4b6a97d3-ccb6-4395-9b0a-6b119f0da179" providerId="ADAL" clId="{0A04DE4B-D63F-48A1-B6CF-54C8EF500187}" dt="2025-07-07T10:50:42.406" v="1497" actId="47"/>
        <pc:sldMkLst>
          <pc:docMk/>
          <pc:sldMk cId="2562671169" sldId="2147482959"/>
        </pc:sldMkLst>
      </pc:sldChg>
      <pc:sldChg chg="del">
        <pc:chgData name="Khunakorn Luyaphan" userId="4b6a97d3-ccb6-4395-9b0a-6b119f0da179" providerId="ADAL" clId="{0A04DE4B-D63F-48A1-B6CF-54C8EF500187}" dt="2025-07-07T10:50:44.076" v="1499" actId="47"/>
        <pc:sldMkLst>
          <pc:docMk/>
          <pc:sldMk cId="3283570809" sldId="2147482960"/>
        </pc:sldMkLst>
      </pc:sldChg>
      <pc:sldChg chg="del">
        <pc:chgData name="Khunakorn Luyaphan" userId="4b6a97d3-ccb6-4395-9b0a-6b119f0da179" providerId="ADAL" clId="{0A04DE4B-D63F-48A1-B6CF-54C8EF500187}" dt="2025-07-07T10:50:43.291" v="1498" actId="47"/>
        <pc:sldMkLst>
          <pc:docMk/>
          <pc:sldMk cId="174017746" sldId="2147482961"/>
        </pc:sldMkLst>
      </pc:sldChg>
      <pc:sldChg chg="del">
        <pc:chgData name="Khunakorn Luyaphan" userId="4b6a97d3-ccb6-4395-9b0a-6b119f0da179" providerId="ADAL" clId="{0A04DE4B-D63F-48A1-B6CF-54C8EF500187}" dt="2025-07-07T10:50:41.187" v="1496" actId="47"/>
        <pc:sldMkLst>
          <pc:docMk/>
          <pc:sldMk cId="2672948272" sldId="2147482962"/>
        </pc:sldMkLst>
      </pc:sldChg>
      <pc:sldChg chg="addSp delSp modSp add mod modTransition setBg delAnim modAnim">
        <pc:chgData name="Khunakorn Luyaphan" userId="4b6a97d3-ccb6-4395-9b0a-6b119f0da179" providerId="ADAL" clId="{0A04DE4B-D63F-48A1-B6CF-54C8EF500187}" dt="2025-07-07T10:56:59.472" v="1601" actId="478"/>
        <pc:sldMkLst>
          <pc:docMk/>
          <pc:sldMk cId="1061565966" sldId="2147482963"/>
        </pc:sldMkLst>
        <pc:spChg chg="add mod">
          <ac:chgData name="Khunakorn Luyaphan" userId="4b6a97d3-ccb6-4395-9b0a-6b119f0da179" providerId="ADAL" clId="{0A04DE4B-D63F-48A1-B6CF-54C8EF500187}" dt="2025-07-07T10:14:24.577" v="518"/>
          <ac:spMkLst>
            <pc:docMk/>
            <pc:sldMk cId="1061565966" sldId="2147482963"/>
            <ac:spMk id="8" creationId="{1A9087E7-FD76-425A-B0D8-A1D15AEA77F5}"/>
          </ac:spMkLst>
        </pc:spChg>
        <pc:picChg chg="add mod">
          <ac:chgData name="Khunakorn Luyaphan" userId="4b6a97d3-ccb6-4395-9b0a-6b119f0da179" providerId="ADAL" clId="{0A04DE4B-D63F-48A1-B6CF-54C8EF500187}" dt="2025-07-07T10:14:24.577" v="518"/>
          <ac:picMkLst>
            <pc:docMk/>
            <pc:sldMk cId="1061565966" sldId="2147482963"/>
            <ac:picMk id="11" creationId="{6B4F75FC-2179-FE2F-1EEC-AF68261D5C8A}"/>
          </ac:picMkLst>
        </pc:picChg>
      </pc:sldChg>
      <pc:sldChg chg="addSp delSp modSp add mod modTransition delAnim modAnim">
        <pc:chgData name="Khunakorn Luyaphan" userId="4b6a97d3-ccb6-4395-9b0a-6b119f0da179" providerId="ADAL" clId="{0A04DE4B-D63F-48A1-B6CF-54C8EF500187}" dt="2025-07-07T10:57:37.490" v="1610" actId="478"/>
        <pc:sldMkLst>
          <pc:docMk/>
          <pc:sldMk cId="2046792318" sldId="2147482964"/>
        </pc:sldMkLst>
        <pc:spChg chg="mod">
          <ac:chgData name="Khunakorn Luyaphan" userId="4b6a97d3-ccb6-4395-9b0a-6b119f0da179" providerId="ADAL" clId="{0A04DE4B-D63F-48A1-B6CF-54C8EF500187}" dt="2025-07-07T10:06:49.806" v="319" actId="20577"/>
          <ac:spMkLst>
            <pc:docMk/>
            <pc:sldMk cId="2046792318" sldId="2147482964"/>
            <ac:spMk id="3" creationId="{17F35625-0201-8917-2E8D-631D9F8AF7D5}"/>
          </ac:spMkLst>
        </pc:spChg>
        <pc:picChg chg="mod">
          <ac:chgData name="Khunakorn Luyaphan" userId="4b6a97d3-ccb6-4395-9b0a-6b119f0da179" providerId="ADAL" clId="{0A04DE4B-D63F-48A1-B6CF-54C8EF500187}" dt="2025-07-07T10:36:14.312" v="862" actId="1076"/>
          <ac:picMkLst>
            <pc:docMk/>
            <pc:sldMk cId="2046792318" sldId="2147482964"/>
            <ac:picMk id="1026" creationId="{A07EA6F0-7B77-D60D-57F9-E0E705E4D9FB}"/>
          </ac:picMkLst>
        </pc:picChg>
      </pc:sldChg>
      <pc:sldChg chg="addSp modSp add del modAnim">
        <pc:chgData name="Khunakorn Luyaphan" userId="4b6a97d3-ccb6-4395-9b0a-6b119f0da179" providerId="ADAL" clId="{0A04DE4B-D63F-48A1-B6CF-54C8EF500187}" dt="2025-07-07T10:14:59.836" v="533" actId="47"/>
        <pc:sldMkLst>
          <pc:docMk/>
          <pc:sldMk cId="1478165277" sldId="2147482965"/>
        </pc:sldMkLst>
      </pc:sldChg>
      <pc:sldChg chg="add del">
        <pc:chgData name="Khunakorn Luyaphan" userId="4b6a97d3-ccb6-4395-9b0a-6b119f0da179" providerId="ADAL" clId="{0A04DE4B-D63F-48A1-B6CF-54C8EF500187}" dt="2025-07-07T10:14:58.977" v="532" actId="47"/>
        <pc:sldMkLst>
          <pc:docMk/>
          <pc:sldMk cId="3311677481" sldId="2147482966"/>
        </pc:sldMkLst>
      </pc:sldChg>
      <pc:sldChg chg="delSp modSp add del mod delAnim">
        <pc:chgData name="Khunakorn Luyaphan" userId="4b6a97d3-ccb6-4395-9b0a-6b119f0da179" providerId="ADAL" clId="{0A04DE4B-D63F-48A1-B6CF-54C8EF500187}" dt="2025-07-07T10:14:58.731" v="531" actId="47"/>
        <pc:sldMkLst>
          <pc:docMk/>
          <pc:sldMk cId="227772561" sldId="2147482967"/>
        </pc:sldMkLst>
      </pc:sldChg>
      <pc:sldChg chg="addSp delSp modSp add del mod modTransition delAnim">
        <pc:chgData name="Khunakorn Luyaphan" userId="4b6a97d3-ccb6-4395-9b0a-6b119f0da179" providerId="ADAL" clId="{0A04DE4B-D63F-48A1-B6CF-54C8EF500187}" dt="2025-07-07T10:57:29.627" v="1605" actId="47"/>
        <pc:sldMkLst>
          <pc:docMk/>
          <pc:sldMk cId="2843789636" sldId="2147482968"/>
        </pc:sldMkLst>
      </pc:sldChg>
      <pc:sldChg chg="add del">
        <pc:chgData name="Khunakorn Luyaphan" userId="4b6a97d3-ccb6-4395-9b0a-6b119f0da179" providerId="ADAL" clId="{0A04DE4B-D63F-48A1-B6CF-54C8EF500187}" dt="2025-07-07T10:14:37.373" v="526" actId="47"/>
        <pc:sldMkLst>
          <pc:docMk/>
          <pc:sldMk cId="479615001" sldId="2147482969"/>
        </pc:sldMkLst>
      </pc:sldChg>
      <pc:sldChg chg="delSp add mod delAnim">
        <pc:chgData name="Khunakorn Luyaphan" userId="4b6a97d3-ccb6-4395-9b0a-6b119f0da179" providerId="ADAL" clId="{0A04DE4B-D63F-48A1-B6CF-54C8EF500187}" dt="2025-07-07T10:57:06.977" v="1603" actId="478"/>
        <pc:sldMkLst>
          <pc:docMk/>
          <pc:sldMk cId="1903083453" sldId="2147482969"/>
        </pc:sldMkLst>
      </pc:sldChg>
      <pc:sldChg chg="add del">
        <pc:chgData name="Khunakorn Luyaphan" userId="4b6a97d3-ccb6-4395-9b0a-6b119f0da179" providerId="ADAL" clId="{0A04DE4B-D63F-48A1-B6CF-54C8EF500187}" dt="2025-07-07T10:14:29.800" v="519" actId="47"/>
        <pc:sldMkLst>
          <pc:docMk/>
          <pc:sldMk cId="105352590" sldId="2147482970"/>
        </pc:sldMkLst>
      </pc:sldChg>
      <pc:sldChg chg="add">
        <pc:chgData name="Khunakorn Luyaphan" userId="4b6a97d3-ccb6-4395-9b0a-6b119f0da179" providerId="ADAL" clId="{0A04DE4B-D63F-48A1-B6CF-54C8EF500187}" dt="2025-07-07T10:57:01.263" v="1602"/>
        <pc:sldMkLst>
          <pc:docMk/>
          <pc:sldMk cId="2947160926" sldId="2147482970"/>
        </pc:sldMkLst>
      </pc:sldChg>
      <pc:sldChg chg="delSp modSp add del mod delAnim">
        <pc:chgData name="Khunakorn Luyaphan" userId="4b6a97d3-ccb6-4395-9b0a-6b119f0da179" providerId="ADAL" clId="{0A04DE4B-D63F-48A1-B6CF-54C8EF500187}" dt="2025-07-07T10:14:54.238" v="529" actId="47"/>
        <pc:sldMkLst>
          <pc:docMk/>
          <pc:sldMk cId="4290855043" sldId="2147482970"/>
        </pc:sldMkLst>
      </pc:sldChg>
      <pc:sldChg chg="add">
        <pc:chgData name="Khunakorn Luyaphan" userId="4b6a97d3-ccb6-4395-9b0a-6b119f0da179" providerId="ADAL" clId="{0A04DE4B-D63F-48A1-B6CF-54C8EF500187}" dt="2025-07-07T10:57:14.607" v="1604"/>
        <pc:sldMkLst>
          <pc:docMk/>
          <pc:sldMk cId="313437502" sldId="2147482971"/>
        </pc:sldMkLst>
      </pc:sldChg>
      <pc:sldChg chg="delSp add mod delAnim modAnim">
        <pc:chgData name="Khunakorn Luyaphan" userId="4b6a97d3-ccb6-4395-9b0a-6b119f0da179" providerId="ADAL" clId="{0A04DE4B-D63F-48A1-B6CF-54C8EF500187}" dt="2025-07-07T10:58:00.426" v="1617" actId="478"/>
        <pc:sldMkLst>
          <pc:docMk/>
          <pc:sldMk cId="2024107388" sldId="2147482972"/>
        </pc:sldMkLst>
      </pc:sldChg>
      <pc:sldChg chg="delSp add mod modAnim">
        <pc:chgData name="Khunakorn Luyaphan" userId="4b6a97d3-ccb6-4395-9b0a-6b119f0da179" providerId="ADAL" clId="{0A04DE4B-D63F-48A1-B6CF-54C8EF500187}" dt="2025-07-07T10:58:11.949" v="1623" actId="478"/>
        <pc:sldMkLst>
          <pc:docMk/>
          <pc:sldMk cId="52897716" sldId="2147482973"/>
        </pc:sldMkLst>
      </pc:sldChg>
      <pc:sldChg chg="add">
        <pc:chgData name="Khunakorn Luyaphan" userId="4b6a97d3-ccb6-4395-9b0a-6b119f0da179" providerId="ADAL" clId="{0A04DE4B-D63F-48A1-B6CF-54C8EF500187}" dt="2025-07-07T10:57:58.529" v="1616"/>
        <pc:sldMkLst>
          <pc:docMk/>
          <pc:sldMk cId="1375490946" sldId="2147482974"/>
        </pc:sldMkLst>
      </pc:sldChg>
      <pc:sldChg chg="delSp add mod modAnim">
        <pc:chgData name="Khunakorn Luyaphan" userId="4b6a97d3-ccb6-4395-9b0a-6b119f0da179" providerId="ADAL" clId="{0A04DE4B-D63F-48A1-B6CF-54C8EF500187}" dt="2025-07-07T10:58:20.472" v="1626" actId="478"/>
        <pc:sldMkLst>
          <pc:docMk/>
          <pc:sldMk cId="1687004186" sldId="2147482975"/>
        </pc:sldMkLst>
      </pc:sldChg>
      <pc:sldChg chg="delSp add mod modAnim">
        <pc:chgData name="Khunakorn Luyaphan" userId="4b6a97d3-ccb6-4395-9b0a-6b119f0da179" providerId="ADAL" clId="{0A04DE4B-D63F-48A1-B6CF-54C8EF500187}" dt="2025-07-07T10:58:30.473" v="1630" actId="478"/>
        <pc:sldMkLst>
          <pc:docMk/>
          <pc:sldMk cId="1289780731" sldId="2147482976"/>
        </pc:sldMkLst>
      </pc:sldChg>
      <pc:sldChg chg="delSp modSp add mod delAnim">
        <pc:chgData name="Khunakorn Luyaphan" userId="4b6a97d3-ccb6-4395-9b0a-6b119f0da179" providerId="ADAL" clId="{0A04DE4B-D63F-48A1-B6CF-54C8EF500187}" dt="2025-07-07T10:58:42.693" v="1642" actId="478"/>
        <pc:sldMkLst>
          <pc:docMk/>
          <pc:sldMk cId="2834210404" sldId="2147482977"/>
        </pc:sldMkLst>
      </pc:sldChg>
      <pc:sldChg chg="delSp add mod delAnim modAnim">
        <pc:chgData name="Khunakorn Luyaphan" userId="4b6a97d3-ccb6-4395-9b0a-6b119f0da179" providerId="ADAL" clId="{0A04DE4B-D63F-48A1-B6CF-54C8EF500187}" dt="2025-07-07T10:59:19.144" v="1650" actId="478"/>
        <pc:sldMkLst>
          <pc:docMk/>
          <pc:sldMk cId="451204727" sldId="2147482978"/>
        </pc:sldMkLst>
      </pc:sldChg>
      <pc:sldChg chg="delSp add mod modAnim">
        <pc:chgData name="Khunakorn Luyaphan" userId="4b6a97d3-ccb6-4395-9b0a-6b119f0da179" providerId="ADAL" clId="{0A04DE4B-D63F-48A1-B6CF-54C8EF500187}" dt="2025-07-07T10:59:36.725" v="1657" actId="478"/>
        <pc:sldMkLst>
          <pc:docMk/>
          <pc:sldMk cId="2529306932" sldId="2147482979"/>
        </pc:sldMkLst>
      </pc:sldChg>
      <pc:sldChg chg="delSp add mod modAnim">
        <pc:chgData name="Khunakorn Luyaphan" userId="4b6a97d3-ccb6-4395-9b0a-6b119f0da179" providerId="ADAL" clId="{0A04DE4B-D63F-48A1-B6CF-54C8EF500187}" dt="2025-07-07T10:59:47.312" v="1661" actId="478"/>
        <pc:sldMkLst>
          <pc:docMk/>
          <pc:sldMk cId="560955468" sldId="2147482980"/>
        </pc:sldMkLst>
      </pc:sldChg>
      <pc:sldChg chg="add">
        <pc:chgData name="Khunakorn Luyaphan" userId="4b6a97d3-ccb6-4395-9b0a-6b119f0da179" providerId="ADAL" clId="{0A04DE4B-D63F-48A1-B6CF-54C8EF500187}" dt="2025-07-07T10:59:41.077" v="1658"/>
        <pc:sldMkLst>
          <pc:docMk/>
          <pc:sldMk cId="661112961" sldId="2147482981"/>
        </pc:sldMkLst>
      </pc:sldChg>
      <pc:sldMasterChg chg="setBg modSldLayout">
        <pc:chgData name="Khunakorn Luyaphan" userId="4b6a97d3-ccb6-4395-9b0a-6b119f0da179" providerId="ADAL" clId="{0A04DE4B-D63F-48A1-B6CF-54C8EF500187}" dt="2025-07-07T10:14:10.522" v="516"/>
        <pc:sldMasterMkLst>
          <pc:docMk/>
          <pc:sldMasterMk cId="759333088" sldId="2147483944"/>
        </pc:sldMasterMkLst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2417211978" sldId="2147483945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1986490261" sldId="2147483947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2457703418" sldId="2147483948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473629063" sldId="2147483949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2524713894" sldId="2147483950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3358297696" sldId="2147483955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3849761601" sldId="2147483956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2752714327" sldId="2147483957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3802643510" sldId="2147483958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2951257278" sldId="2147483959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915509777" sldId="2147483960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3719908542" sldId="2147483961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1223826573" sldId="2147483962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2273960711" sldId="2147483963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2010241096" sldId="2147483964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381914276" sldId="2147483965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3840243649" sldId="2147483966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2371121379" sldId="2147483967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1699767401" sldId="2147483968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2349257818" sldId="2147483969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3104109338" sldId="2147483970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2484993397" sldId="2147483971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432033283" sldId="2147483972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3271212620" sldId="2147483976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3021140676" sldId="2147483977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3315424794" sldId="2147483979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828497002" sldId="2147483980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686154190" sldId="2147483981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278478522" sldId="2147483982"/>
          </pc:sldLayoutMkLst>
        </pc:sldLayoutChg>
        <pc:sldLayoutChg chg="setBg">
          <pc:chgData name="Khunakorn Luyaphan" userId="4b6a97d3-ccb6-4395-9b0a-6b119f0da179" providerId="ADAL" clId="{0A04DE4B-D63F-48A1-B6CF-54C8EF500187}" dt="2025-07-07T10:14:10.522" v="516"/>
          <pc:sldLayoutMkLst>
            <pc:docMk/>
            <pc:sldMasterMk cId="759333088" sldId="2147483944"/>
            <pc:sldLayoutMk cId="2107389156" sldId="214748398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83E861-02CD-4BA1-9F96-6CAD2A207A23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6B794-DC3D-4325-8DC9-DB091B9293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C06BF-C2C7-460A-92E8-A7999537D676}" type="datetimeFigureOut">
              <a:rPr lang="en-US" sz="1000" smtClean="0">
                <a:solidFill>
                  <a:schemeClr val="tx2"/>
                </a:solidFill>
              </a:rPr>
              <a:t>2025-07-22</a:t>
            </a:fld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CFCB8-CF3D-49C0-A2BC-1EBF7CCE65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54429-D597-464B-A554-C0925ED921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EAA8E-D742-4B15-8EC1-3BE2620670A6}" type="slidenum">
              <a:rPr lang="en-US" sz="1000" smtClean="0">
                <a:solidFill>
                  <a:schemeClr val="tx2"/>
                </a:solidFill>
              </a:rPr>
              <a:t>‹#›</a:t>
            </a:fld>
            <a:endParaRPr 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6160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A59266D-4678-4875-94E9-6CFF204ECF22}" type="datetimeFigureOut">
              <a:rPr lang="en-US" smtClean="0"/>
              <a:t>2025-07-22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D78E246-74D0-4A8E-8B33-CCB6F9F4D2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154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lnSpc>
        <a:spcPct val="110000"/>
      </a:lnSpc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lnSpc>
        <a:spcPct val="110000"/>
      </a:lnSpc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lnSpc>
        <a:spcPct val="110000"/>
      </a:lnSpc>
      <a:buClr>
        <a:schemeClr val="tx1"/>
      </a:buClr>
      <a:buFont typeface="Arial" panose="020B0604020202020204" pitchFamily="34" charset="0"/>
      <a:buChar char="‒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lnSpc>
        <a:spcPct val="110000"/>
      </a:lnSpc>
      <a:buClr>
        <a:schemeClr val="tx1"/>
      </a:buClr>
      <a:buFont typeface="Arial" panose="020B0604020202020204" pitchFamily="34" charset="0"/>
      <a:buChar char="‒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lnSpc>
        <a:spcPct val="110000"/>
      </a:lnSpc>
      <a:buClr>
        <a:schemeClr val="tx1"/>
      </a:buClr>
      <a:buFont typeface="Arial" panose="020B0604020202020204" pitchFamily="34" charset="0"/>
      <a:buChar char="‒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2EEC271-9F5C-FF43-8855-28849487B506}"/>
              </a:ext>
            </a:extLst>
          </p:cNvPr>
          <p:cNvSpPr/>
          <p:nvPr userDrawn="1"/>
        </p:nvSpPr>
        <p:spPr bwMode="gray">
          <a:xfrm>
            <a:off x="4718872" y="-135"/>
            <a:ext cx="7473127" cy="685806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EA84D12-9A33-3C4A-9A17-CCB8F530BDDC}"/>
              </a:ext>
            </a:extLst>
          </p:cNvPr>
          <p:cNvSpPr txBox="1"/>
          <p:nvPr userDrawn="1"/>
        </p:nvSpPr>
        <p:spPr bwMode="gray">
          <a:xfrm>
            <a:off x="1" y="1"/>
            <a:ext cx="364586" cy="6858000"/>
          </a:xfrm>
          <a:prstGeom prst="rect">
            <a:avLst/>
          </a:prstGeom>
          <a:solidFill>
            <a:srgbClr val="00B4D8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1" name="Rechteck 11">
            <a:extLst>
              <a:ext uri="{FF2B5EF4-FFF2-40B4-BE49-F238E27FC236}">
                <a16:creationId xmlns:a16="http://schemas.microsoft.com/office/drawing/2014/main" id="{787E8961-0EF2-B148-A138-0367A7AE7B07}"/>
              </a:ext>
            </a:extLst>
          </p:cNvPr>
          <p:cNvSpPr/>
          <p:nvPr userDrawn="1"/>
        </p:nvSpPr>
        <p:spPr bwMode="gray">
          <a:xfrm>
            <a:off x="364587" y="-135"/>
            <a:ext cx="4354285" cy="6858069"/>
          </a:xfrm>
          <a:prstGeom prst="rect">
            <a:avLst/>
          </a:prstGeom>
          <a:solidFill>
            <a:srgbClr val="EF233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9F1826-8E47-4E47-9067-10AEBF150D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380522" y="1032545"/>
            <a:ext cx="6441592" cy="1783680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039C98C-EF78-3345-B78B-B9CB375371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380523" y="3524635"/>
            <a:ext cx="6441592" cy="586800"/>
          </a:xfrm>
        </p:spPr>
        <p:txBody>
          <a:bodyPr lIns="144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buNone/>
              <a:defRPr sz="1700" b="1"/>
            </a:lvl2pPr>
            <a:lvl3pPr marL="0" indent="0" algn="l">
              <a:buNone/>
              <a:defRPr sz="1700" b="1">
                <a:solidFill>
                  <a:schemeClr val="tx1"/>
                </a:solidFill>
              </a:defRPr>
            </a:lvl3pPr>
            <a:lvl4pPr marL="0" indent="0" algn="l">
              <a:buNone/>
              <a:defRPr sz="1700" b="1">
                <a:solidFill>
                  <a:schemeClr val="tx1"/>
                </a:solidFill>
              </a:defRPr>
            </a:lvl4pPr>
            <a:lvl5pPr marL="0" indent="0" algn="l">
              <a:buNone/>
              <a:defRPr sz="1700" b="1">
                <a:solidFill>
                  <a:schemeClr val="tx1"/>
                </a:solidFill>
              </a:defRPr>
            </a:lvl5pPr>
            <a:lvl6pPr marL="0" indent="0" algn="l">
              <a:buNone/>
              <a:defRPr sz="1700" b="1">
                <a:solidFill>
                  <a:schemeClr val="tx1"/>
                </a:solidFill>
              </a:defRPr>
            </a:lvl6pPr>
            <a:lvl7pPr marL="0" indent="0" algn="l">
              <a:buNone/>
              <a:defRPr sz="1700" b="1"/>
            </a:lvl7pPr>
            <a:lvl8pPr marL="0" indent="0" algn="l">
              <a:buNone/>
              <a:defRPr sz="1700" b="1">
                <a:solidFill>
                  <a:schemeClr val="tx1"/>
                </a:solidFill>
              </a:defRPr>
            </a:lvl8pPr>
            <a:lvl9pPr marL="0" indent="0" algn="l">
              <a:buNone/>
              <a:defRPr sz="1700" b="1">
                <a:solidFill>
                  <a:schemeClr val="tx1"/>
                </a:solidFill>
              </a:defRPr>
            </a:lvl9pPr>
          </a:lstStyle>
          <a:p>
            <a:r>
              <a:rPr lang="en-US"/>
              <a:t>For client name, title, company</a:t>
            </a:r>
            <a:br>
              <a:rPr lang="en-US"/>
            </a:br>
            <a:r>
              <a:rPr lang="en-US"/>
              <a:t>By presenter’s name,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05F67F9-13A6-3C42-B274-6F3819663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80329" y="4322354"/>
            <a:ext cx="6441045" cy="543600"/>
          </a:xfrm>
        </p:spPr>
        <p:txBody>
          <a:bodyPr lIns="144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None/>
              <a:defRPr sz="1700"/>
            </a:lvl2pPr>
            <a:lvl3pPr marL="0" indent="0">
              <a:lnSpc>
                <a:spcPct val="100000"/>
              </a:lnSpc>
              <a:buNone/>
              <a:defRPr sz="1700"/>
            </a:lvl3pPr>
            <a:lvl4pPr marL="0" indent="0">
              <a:lnSpc>
                <a:spcPct val="100000"/>
              </a:lnSpc>
              <a:buNone/>
              <a:defRPr sz="1700"/>
            </a:lvl4pPr>
            <a:lvl5pPr marL="0" indent="0">
              <a:lnSpc>
                <a:spcPct val="100000"/>
              </a:lnSpc>
              <a:buNone/>
              <a:defRPr sz="1700"/>
            </a:lvl5pPr>
            <a:lvl6pPr marL="0" indent="0">
              <a:lnSpc>
                <a:spcPct val="100000"/>
              </a:lnSpc>
              <a:buNone/>
              <a:defRPr sz="1700"/>
            </a:lvl6pPr>
            <a:lvl7pPr marL="0" indent="0">
              <a:lnSpc>
                <a:spcPct val="100000"/>
              </a:lnSpc>
              <a:buNone/>
              <a:defRPr sz="1700"/>
            </a:lvl7pPr>
            <a:lvl8pPr marL="0" indent="0">
              <a:lnSpc>
                <a:spcPct val="100000"/>
              </a:lnSpc>
              <a:buNone/>
              <a:defRPr sz="1700"/>
            </a:lvl8pPr>
            <a:lvl9pPr marL="0" indent="0">
              <a:lnSpc>
                <a:spcPct val="100000"/>
              </a:lnSpc>
              <a:buNone/>
              <a:defRPr sz="1700"/>
            </a:lvl9pPr>
          </a:lstStyle>
          <a:p>
            <a:pPr lvl="0"/>
            <a:r>
              <a:rPr lang="en-US"/>
              <a:t>Place, Date</a:t>
            </a:r>
          </a:p>
        </p:txBody>
      </p:sp>
      <p:sp>
        <p:nvSpPr>
          <p:cNvPr id="15" name="Untertitel 3">
            <a:extLst>
              <a:ext uri="{FF2B5EF4-FFF2-40B4-BE49-F238E27FC236}">
                <a16:creationId xmlns:a16="http://schemas.microsoft.com/office/drawing/2014/main" id="{8ECD9D78-3D3A-534F-AC44-9204F40EF8F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408154" y="6315162"/>
            <a:ext cx="3310402" cy="2389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7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0"/>
              <a:t>Delivering Growth – in Asia and Beyond. </a:t>
            </a:r>
            <a:endParaRPr lang="de-DE" sz="1300" b="0"/>
          </a:p>
        </p:txBody>
      </p:sp>
      <p:pic>
        <p:nvPicPr>
          <p:cNvPr id="16" name="Grafik 13">
            <a:extLst>
              <a:ext uri="{FF2B5EF4-FFF2-40B4-BE49-F238E27FC236}">
                <a16:creationId xmlns:a16="http://schemas.microsoft.com/office/drawing/2014/main" id="{8B52E940-5164-734C-B94B-8D096A83B3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138" y="368300"/>
            <a:ext cx="1449387" cy="4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1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">
            <a:extLst>
              <a:ext uri="{FF2B5EF4-FFF2-40B4-BE49-F238E27FC236}">
                <a16:creationId xmlns:a16="http://schemas.microsoft.com/office/drawing/2014/main" id="{A96E60AC-779B-450B-8BB9-0A2C84B2FA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3089F-C125-4826-ACDD-F94A16EBA80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CA82931B-E733-4A2E-97E9-EB6057C43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5" y="1476375"/>
            <a:ext cx="372089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8BA8090-D621-44CB-9ADA-354D9797A45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4235554" y="1476375"/>
            <a:ext cx="372089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EE14651-3FAE-4991-8751-FAADC42DD8F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8099633" y="1476375"/>
            <a:ext cx="372089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B9DA9BE-5637-4668-A0B1-0FF433C5C2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95125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">
            <a:extLst>
              <a:ext uri="{FF2B5EF4-FFF2-40B4-BE49-F238E27FC236}">
                <a16:creationId xmlns:a16="http://schemas.microsoft.com/office/drawing/2014/main" id="{A96E60AC-779B-450B-8BB9-0A2C84B2FA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3089F-C125-4826-ACDD-F94A16EBA80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CA82931B-E733-4A2E-97E9-EB6057C43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275400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8BA8090-D621-44CB-9ADA-354D9797A45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3270250" y="1476375"/>
            <a:ext cx="275400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EE14651-3FAE-4991-8751-FAADC42DD8F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6167439" y="1476375"/>
            <a:ext cx="275400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B3E2B393-F7BE-4387-9F69-FA1EC2C9D70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9066213" y="1476375"/>
            <a:ext cx="2754311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B9DA9BE-5637-4668-A0B1-0FF433C5C2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915509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DC3A6BDE-367B-4287-A857-1AB55F7AA5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5795963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C787099-4693-4F4B-BD19-3C0BB9B93A2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5795963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AAE519F-9B2C-4318-B368-121E537280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5795962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65CCC34-65C8-45F4-A22A-247EAD4F6BA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5795962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B5679437-1792-2543-BD7D-060D51B8B98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72363" y="0"/>
            <a:ext cx="4719636" cy="6858000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908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67A67D35-6F8F-43B6-A470-F7D46806074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72469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5FFF5-23E2-40C5-98B4-DB0BBEBE0D1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7246937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AA1ECFB-748C-4CE5-8D34-9F2D5C6490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5" y="1476375"/>
            <a:ext cx="7246937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7283C83-18BC-4D1F-991B-B5D186291E7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7239997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54AE3B4D-FDFD-0E4A-A741-BBAC8CB2AE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923335" y="0"/>
            <a:ext cx="3268663" cy="6858000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826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)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7B17C010-D36B-4527-9856-58C466FDB0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551863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5A5780-E824-4C4A-B41B-0DAE3A122BD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551863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B1A85450-38B6-4459-A07D-D08DFA765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420370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DC21E7FB-6BDC-4762-B9F3-345B46C497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719638" y="1476375"/>
            <a:ext cx="420370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C92210B-1ABF-47E9-909A-E1130EE117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8551863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9" name="Bildplatzhalter 2">
            <a:extLst>
              <a:ext uri="{FF2B5EF4-FFF2-40B4-BE49-F238E27FC236}">
                <a16:creationId xmlns:a16="http://schemas.microsoft.com/office/drawing/2014/main" id="{5610072F-C148-CB49-BAE6-D3CC7BD3591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005995" y="0"/>
            <a:ext cx="2186003" cy="6858000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960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+ Phot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54">
            <a:extLst>
              <a:ext uri="{FF2B5EF4-FFF2-40B4-BE49-F238E27FC236}">
                <a16:creationId xmlns:a16="http://schemas.microsoft.com/office/drawing/2014/main" id="{C951B31B-2CFE-424C-AEE3-832EBC39D5F9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3140925" y="1478756"/>
            <a:ext cx="8679600" cy="3600"/>
          </a:xfrm>
          <a:solidFill>
            <a:schemeClr val="accent5"/>
          </a:solidFill>
        </p:spPr>
        <p:txBody>
          <a:bodyPr lIns="72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noFill/>
              </a:defRPr>
            </a:lvl1pPr>
            <a:lvl2pPr marL="0" indent="0">
              <a:lnSpc>
                <a:spcPct val="100000"/>
              </a:lnSpc>
              <a:buNone/>
              <a:defRPr sz="100">
                <a:noFill/>
              </a:defRPr>
            </a:lvl2pPr>
            <a:lvl3pPr marL="0" indent="0">
              <a:lnSpc>
                <a:spcPct val="100000"/>
              </a:lnSpc>
              <a:buNone/>
              <a:defRPr sz="100">
                <a:noFill/>
              </a:defRPr>
            </a:lvl3pPr>
            <a:lvl4pPr marL="0" indent="0">
              <a:lnSpc>
                <a:spcPct val="100000"/>
              </a:lnSpc>
              <a:buNone/>
              <a:defRPr sz="100">
                <a:noFill/>
              </a:defRPr>
            </a:lvl4pPr>
            <a:lvl5pPr marL="0" indent="0">
              <a:lnSpc>
                <a:spcPct val="100000"/>
              </a:lnSpc>
              <a:buNone/>
              <a:defRPr sz="100">
                <a:noFill/>
              </a:defRPr>
            </a:lvl5pPr>
            <a:lvl6pPr marL="0" indent="0">
              <a:lnSpc>
                <a:spcPct val="100000"/>
              </a:lnSpc>
              <a:buNone/>
              <a:defRPr sz="100">
                <a:noFill/>
              </a:defRPr>
            </a:lvl6pPr>
            <a:lvl7pPr marL="0" indent="0">
              <a:lnSpc>
                <a:spcPct val="100000"/>
              </a:lnSpc>
              <a:buNone/>
              <a:defRPr sz="100">
                <a:noFill/>
              </a:defRPr>
            </a:lvl7pPr>
            <a:lvl8pPr marL="0" indent="0">
              <a:lnSpc>
                <a:spcPct val="100000"/>
              </a:lnSpc>
              <a:buNone/>
              <a:defRPr sz="100">
                <a:noFill/>
              </a:defRPr>
            </a:lvl8pPr>
            <a:lvl9pPr marL="0" indent="0">
              <a:lnSpc>
                <a:spcPct val="100000"/>
              </a:lnSpc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54">
            <a:extLst>
              <a:ext uri="{FF2B5EF4-FFF2-40B4-BE49-F238E27FC236}">
                <a16:creationId xmlns:a16="http://schemas.microsoft.com/office/drawing/2014/main" id="{0216B12A-95F5-4081-8E6C-0832592F90E9}"/>
              </a:ext>
            </a:extLst>
          </p:cNvPr>
          <p:cNvSpPr>
            <a:spLocks noGrp="1"/>
          </p:cNvSpPr>
          <p:nvPr>
            <p:ph sz="quarter" idx="20"/>
          </p:nvPr>
        </p:nvSpPr>
        <p:spPr bwMode="gray">
          <a:xfrm>
            <a:off x="3140925" y="4055659"/>
            <a:ext cx="8679600" cy="3600"/>
          </a:xfrm>
          <a:solidFill>
            <a:schemeClr val="accent5"/>
          </a:solidFill>
        </p:spPr>
        <p:txBody>
          <a:bodyPr lIns="72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noFill/>
              </a:defRPr>
            </a:lvl1pPr>
            <a:lvl2pPr marL="0" indent="0">
              <a:lnSpc>
                <a:spcPct val="100000"/>
              </a:lnSpc>
              <a:buNone/>
              <a:defRPr sz="100">
                <a:noFill/>
              </a:defRPr>
            </a:lvl2pPr>
            <a:lvl3pPr marL="0" indent="0">
              <a:lnSpc>
                <a:spcPct val="100000"/>
              </a:lnSpc>
              <a:buNone/>
              <a:defRPr sz="100">
                <a:noFill/>
              </a:defRPr>
            </a:lvl3pPr>
            <a:lvl4pPr marL="0" indent="0">
              <a:lnSpc>
                <a:spcPct val="100000"/>
              </a:lnSpc>
              <a:buNone/>
              <a:defRPr sz="100">
                <a:noFill/>
              </a:defRPr>
            </a:lvl4pPr>
            <a:lvl5pPr marL="0" indent="0">
              <a:lnSpc>
                <a:spcPct val="100000"/>
              </a:lnSpc>
              <a:buNone/>
              <a:defRPr sz="100">
                <a:noFill/>
              </a:defRPr>
            </a:lvl5pPr>
            <a:lvl6pPr marL="0" indent="0">
              <a:lnSpc>
                <a:spcPct val="100000"/>
              </a:lnSpc>
              <a:buNone/>
              <a:defRPr sz="100">
                <a:noFill/>
              </a:defRPr>
            </a:lvl6pPr>
            <a:lvl7pPr marL="0" indent="0">
              <a:lnSpc>
                <a:spcPct val="100000"/>
              </a:lnSpc>
              <a:buNone/>
              <a:defRPr sz="100">
                <a:noFill/>
              </a:defRPr>
            </a:lvl7pPr>
            <a:lvl8pPr marL="0" indent="0">
              <a:lnSpc>
                <a:spcPct val="100000"/>
              </a:lnSpc>
              <a:buNone/>
              <a:defRPr sz="100">
                <a:noFill/>
              </a:defRPr>
            </a:lvl8pPr>
            <a:lvl9pPr marL="0" indent="0">
              <a:lnSpc>
                <a:spcPct val="100000"/>
              </a:lnSpc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3934F45-648F-4CC5-990F-3CC2DAD6B7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127375" y="1478756"/>
            <a:ext cx="8693150" cy="1926000"/>
          </a:xfrm>
        </p:spPr>
        <p:txBody>
          <a:bodyPr tIns="12600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D7D378E5-02E8-4963-873E-0407C3D1CFD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3127375" y="4055659"/>
            <a:ext cx="8693150" cy="1926000"/>
          </a:xfrm>
        </p:spPr>
        <p:txBody>
          <a:bodyPr tIns="126000" r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627F8C9-F1F8-4271-8D00-4ABB7BFBA6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4C4EA-5A96-4BD4-9A4A-14C3D6A871F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DBC4FC4-6823-4F40-9047-43182EE8645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gray">
          <a:xfrm>
            <a:off x="371475" y="1478756"/>
            <a:ext cx="2199600" cy="19260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BDDABD29-BF80-46FF-8AE5-95EB61C5B16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gray">
          <a:xfrm>
            <a:off x="371475" y="4055659"/>
            <a:ext cx="2199600" cy="19260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4399890-EF54-461A-A188-0C8AFF13CE4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010241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+ Landscape Phot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3934F45-648F-4CC5-990F-3CC2DAD6B7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719637" y="1478756"/>
            <a:ext cx="7100887" cy="2433598"/>
          </a:xfrm>
        </p:spPr>
        <p:txBody>
          <a:bodyPr t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D7D378E5-02E8-4963-873E-0407C3D1CFD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4719637" y="4055659"/>
            <a:ext cx="7100887" cy="2433598"/>
          </a:xfrm>
        </p:spPr>
        <p:txBody>
          <a:bodyPr tIns="0" r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627F8C9-F1F8-4271-8D00-4ABB7BFBA6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4C4EA-5A96-4BD4-9A4A-14C3D6A871F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4399890-EF54-461A-A188-0C8AFF13CE4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53C2556-BB5C-4AEA-BA02-E04029B8219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gray">
          <a:xfrm>
            <a:off x="371475" y="1479297"/>
            <a:ext cx="4204800" cy="2437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0E1ECF42-8F82-49DC-81B4-E71A35A0259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gray">
          <a:xfrm>
            <a:off x="371475" y="4056063"/>
            <a:ext cx="4204800" cy="2437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14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592383-C71F-45DE-B063-A1F3C5E1BA0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5B74ABDC-7A9A-46C7-8F4E-21B86C1F34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E8219565-5479-4A36-B720-60B3BCF4E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575176" y="1476375"/>
            <a:ext cx="7245349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1BD8F89-D739-42B8-B618-797E83062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371475" y="1478754"/>
            <a:ext cx="3654000" cy="5011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0B910EC-B158-4FFC-89B8-60E4CBB6965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840243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hoto le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4E47D4B2-6C1E-4EEB-8E3B-099AA348A4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6C3C3A9-754F-4433-8190-50609E3E86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167439" y="1476375"/>
            <a:ext cx="5653086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13DECA-3454-423B-A02C-1801FCED124E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A8B407-D7E7-4CF4-A8FB-5A71D782F59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371475" y="1478755"/>
            <a:ext cx="5248800" cy="5011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6F07FBA-B343-4744-929B-31C26DD693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371121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E345BA-AF76-40AC-A5BD-CB61D60EB44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F5D1676-C226-43D2-BADB-9E3FC42959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FBAD1B-4788-4195-8004-6B994F88A76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371475" y="1478754"/>
            <a:ext cx="11451600" cy="5011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E7A70577-BF8C-4332-9CD9-FA84D5644B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9976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8">
            <a:extLst>
              <a:ext uri="{FF2B5EF4-FFF2-40B4-BE49-F238E27FC236}">
                <a16:creationId xmlns:a16="http://schemas.microsoft.com/office/drawing/2014/main" id="{3FA93B96-51F2-2A41-8D00-546096AF903D}"/>
              </a:ext>
            </a:extLst>
          </p:cNvPr>
          <p:cNvSpPr/>
          <p:nvPr userDrawn="1"/>
        </p:nvSpPr>
        <p:spPr bwMode="gray">
          <a:xfrm>
            <a:off x="4718872" y="-135"/>
            <a:ext cx="7473127" cy="685806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0D5C77D2-DF25-E640-BBD4-7C5F2FF355CF}"/>
              </a:ext>
            </a:extLst>
          </p:cNvPr>
          <p:cNvSpPr txBox="1"/>
          <p:nvPr userDrawn="1"/>
        </p:nvSpPr>
        <p:spPr bwMode="gray">
          <a:xfrm>
            <a:off x="1" y="1"/>
            <a:ext cx="364586" cy="6858000"/>
          </a:xfrm>
          <a:prstGeom prst="rect">
            <a:avLst/>
          </a:prstGeom>
          <a:solidFill>
            <a:srgbClr val="00B4D8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D0634AB-6B20-8C49-88BF-54A67CB8655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380522" y="1032545"/>
            <a:ext cx="6441592" cy="1783680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17AD9B9-9058-6148-9703-B8262BC1384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380523" y="3524635"/>
            <a:ext cx="6441592" cy="586800"/>
          </a:xfrm>
        </p:spPr>
        <p:txBody>
          <a:bodyPr lIns="144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buNone/>
              <a:defRPr sz="1700" b="1"/>
            </a:lvl2pPr>
            <a:lvl3pPr marL="0" indent="0" algn="l">
              <a:buNone/>
              <a:defRPr sz="1700" b="1">
                <a:solidFill>
                  <a:schemeClr val="tx1"/>
                </a:solidFill>
              </a:defRPr>
            </a:lvl3pPr>
            <a:lvl4pPr marL="0" indent="0" algn="l">
              <a:buNone/>
              <a:defRPr sz="1700" b="1">
                <a:solidFill>
                  <a:schemeClr val="tx1"/>
                </a:solidFill>
              </a:defRPr>
            </a:lvl4pPr>
            <a:lvl5pPr marL="0" indent="0" algn="l">
              <a:buNone/>
              <a:defRPr sz="1700" b="1">
                <a:solidFill>
                  <a:schemeClr val="tx1"/>
                </a:solidFill>
              </a:defRPr>
            </a:lvl5pPr>
            <a:lvl6pPr marL="0" indent="0" algn="l">
              <a:buNone/>
              <a:defRPr sz="1700" b="1">
                <a:solidFill>
                  <a:schemeClr val="tx1"/>
                </a:solidFill>
              </a:defRPr>
            </a:lvl6pPr>
            <a:lvl7pPr marL="0" indent="0" algn="l">
              <a:buNone/>
              <a:defRPr sz="1700" b="1"/>
            </a:lvl7pPr>
            <a:lvl8pPr marL="0" indent="0" algn="l">
              <a:buNone/>
              <a:defRPr sz="1700" b="1">
                <a:solidFill>
                  <a:schemeClr val="tx1"/>
                </a:solidFill>
              </a:defRPr>
            </a:lvl8pPr>
            <a:lvl9pPr marL="0" indent="0" algn="l">
              <a:buNone/>
              <a:defRPr sz="1700" b="1">
                <a:solidFill>
                  <a:schemeClr val="tx1"/>
                </a:solidFill>
              </a:defRPr>
            </a:lvl9pPr>
          </a:lstStyle>
          <a:p>
            <a:r>
              <a:rPr lang="en-US"/>
              <a:t>For client name, title, company</a:t>
            </a:r>
            <a:br>
              <a:rPr lang="en-US"/>
            </a:br>
            <a:r>
              <a:rPr lang="en-US"/>
              <a:t>By presenter’s name, 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8E5C9330-26EF-8F41-994B-36C17C1CD7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80329" y="4322354"/>
            <a:ext cx="6441045" cy="543600"/>
          </a:xfrm>
        </p:spPr>
        <p:txBody>
          <a:bodyPr lIns="144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None/>
              <a:defRPr sz="1700"/>
            </a:lvl2pPr>
            <a:lvl3pPr marL="0" indent="0">
              <a:lnSpc>
                <a:spcPct val="100000"/>
              </a:lnSpc>
              <a:buNone/>
              <a:defRPr sz="1700"/>
            </a:lvl3pPr>
            <a:lvl4pPr marL="0" indent="0">
              <a:lnSpc>
                <a:spcPct val="100000"/>
              </a:lnSpc>
              <a:buNone/>
              <a:defRPr sz="1700"/>
            </a:lvl4pPr>
            <a:lvl5pPr marL="0" indent="0">
              <a:lnSpc>
                <a:spcPct val="100000"/>
              </a:lnSpc>
              <a:buNone/>
              <a:defRPr sz="1700"/>
            </a:lvl5pPr>
            <a:lvl6pPr marL="0" indent="0">
              <a:lnSpc>
                <a:spcPct val="100000"/>
              </a:lnSpc>
              <a:buNone/>
              <a:defRPr sz="1700"/>
            </a:lvl6pPr>
            <a:lvl7pPr marL="0" indent="0">
              <a:lnSpc>
                <a:spcPct val="100000"/>
              </a:lnSpc>
              <a:buNone/>
              <a:defRPr sz="1700"/>
            </a:lvl7pPr>
            <a:lvl8pPr marL="0" indent="0">
              <a:lnSpc>
                <a:spcPct val="100000"/>
              </a:lnSpc>
              <a:buNone/>
              <a:defRPr sz="1700"/>
            </a:lvl8pPr>
            <a:lvl9pPr marL="0" indent="0">
              <a:lnSpc>
                <a:spcPct val="100000"/>
              </a:lnSpc>
              <a:buNone/>
              <a:defRPr sz="1700"/>
            </a:lvl9pPr>
          </a:lstStyle>
          <a:p>
            <a:pPr lvl="0"/>
            <a:r>
              <a:rPr lang="en-US"/>
              <a:t>Place, Date</a:t>
            </a:r>
          </a:p>
        </p:txBody>
      </p:sp>
      <p:sp>
        <p:nvSpPr>
          <p:cNvPr id="29" name="Untertitel 3">
            <a:extLst>
              <a:ext uri="{FF2B5EF4-FFF2-40B4-BE49-F238E27FC236}">
                <a16:creationId xmlns:a16="http://schemas.microsoft.com/office/drawing/2014/main" id="{1632E540-11F7-F343-BA82-64171682135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408154" y="6315162"/>
            <a:ext cx="3310402" cy="2389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7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0"/>
              <a:t>Delivering Growth – in Asia and Beyond. </a:t>
            </a:r>
            <a:endParaRPr lang="de-DE" sz="1300" b="0"/>
          </a:p>
        </p:txBody>
      </p:sp>
      <p:sp>
        <p:nvSpPr>
          <p:cNvPr id="30" name="Bildplatzhalter 2">
            <a:extLst>
              <a:ext uri="{FF2B5EF4-FFF2-40B4-BE49-F238E27FC236}">
                <a16:creationId xmlns:a16="http://schemas.microsoft.com/office/drawing/2014/main" id="{E81EF72B-98E2-2349-A602-D57BC779A23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64587" y="0"/>
            <a:ext cx="4348825" cy="6857934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31" name="Grafik 13">
            <a:extLst>
              <a:ext uri="{FF2B5EF4-FFF2-40B4-BE49-F238E27FC236}">
                <a16:creationId xmlns:a16="http://schemas.microsoft.com/office/drawing/2014/main" id="{B8D5A599-98B5-FD4E-A286-D6E47BE60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138" y="368300"/>
            <a:ext cx="1449387" cy="4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90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hot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28FE64-147C-4E9C-B1B4-00E9468B67F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42E03278-0C99-4C2D-AE7D-762BAEDCEE6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CE41C6-0CB5-4354-B494-716D4AB23DC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 bwMode="gray">
          <a:xfrm>
            <a:off x="371475" y="1478754"/>
            <a:ext cx="5652000" cy="5011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66417CF-BD4C-4201-B333-F68CE09687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167437" y="1478754"/>
            <a:ext cx="5652000" cy="5011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E72596B-5526-4263-ABB6-DA6F770B12C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349257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5512C-42BF-42A6-9BC6-C18D77EE5BA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0" y="0"/>
            <a:ext cx="12192000" cy="68580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4109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A41FC1DA-0535-413A-8FDD-C005E4448CC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6096000" y="0"/>
            <a:ext cx="6097837" cy="68580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FACD92D-401D-4F7D-85D2-E77C038C40C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0" y="0"/>
            <a:ext cx="6096000" cy="68580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84993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Photo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>
            <a:extLst>
              <a:ext uri="{FF2B5EF4-FFF2-40B4-BE49-F238E27FC236}">
                <a16:creationId xmlns:a16="http://schemas.microsoft.com/office/drawing/2014/main" id="{18F2CE75-EFE8-9649-8B14-D0706BA1CF5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-1"/>
            <a:ext cx="6096000" cy="3428991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2">
            <a:extLst>
              <a:ext uri="{FF2B5EF4-FFF2-40B4-BE49-F238E27FC236}">
                <a16:creationId xmlns:a16="http://schemas.microsoft.com/office/drawing/2014/main" id="{FFB168E5-74B8-3F40-A6C6-777EF2A8F6C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096001" y="2"/>
            <a:ext cx="6096002" cy="3428992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73B0EF84-C9A2-C447-9388-CB7CDB6D671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0" y="3428994"/>
            <a:ext cx="6096000" cy="3429006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Bildplatzhalter 2">
            <a:extLst>
              <a:ext uri="{FF2B5EF4-FFF2-40B4-BE49-F238E27FC236}">
                <a16:creationId xmlns:a16="http://schemas.microsoft.com/office/drawing/2014/main" id="{27484CEA-A510-A74B-B65B-C6C47AD4D01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096001" y="3428998"/>
            <a:ext cx="6096002" cy="3428998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033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F3977AE-3DDA-42FE-AB16-BB1D98562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024563" y="1476375"/>
            <a:ext cx="5795962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C495FC7-4FB5-46CF-A89D-503804C6FE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6024564" y="148255"/>
            <a:ext cx="3041650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E8CD984-E9B9-4259-A41D-D9981041B35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24563" y="6571544"/>
            <a:ext cx="4354651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7" name="Rechteck 12">
            <a:extLst>
              <a:ext uri="{FF2B5EF4-FFF2-40B4-BE49-F238E27FC236}">
                <a16:creationId xmlns:a16="http://schemas.microsoft.com/office/drawing/2014/main" id="{ED119810-B079-DC44-BF4D-E2801605512E}"/>
              </a:ext>
            </a:extLst>
          </p:cNvPr>
          <p:cNvSpPr/>
          <p:nvPr userDrawn="1"/>
        </p:nvSpPr>
        <p:spPr bwMode="gray">
          <a:xfrm>
            <a:off x="0" y="-135"/>
            <a:ext cx="5627163" cy="685806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8CDF378-8831-BF47-9D3F-37E4EE808A1D}"/>
              </a:ext>
            </a:extLst>
          </p:cNvPr>
          <p:cNvSpPr txBox="1"/>
          <p:nvPr userDrawn="1"/>
        </p:nvSpPr>
        <p:spPr bwMode="gray">
          <a:xfrm>
            <a:off x="1" y="1"/>
            <a:ext cx="364586" cy="6858000"/>
          </a:xfrm>
          <a:prstGeom prst="rect">
            <a:avLst/>
          </a:prstGeom>
          <a:solidFill>
            <a:srgbClr val="00B4D8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9FD3B424-30A7-0D4F-8730-3E6D2B3D2E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4587" y="476250"/>
            <a:ext cx="5110164" cy="6011797"/>
          </a:xfrm>
          <a:noFill/>
        </p:spPr>
        <p:txBody>
          <a:bodyPr lIns="352800" tIns="442800" rIns="360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30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None/>
              <a:defRPr sz="3000" b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3000" b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buNone/>
              <a:defRPr sz="3000" b="1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buNone/>
              <a:defRPr sz="3000" b="1">
                <a:solidFill>
                  <a:schemeClr val="bg1"/>
                </a:solidFill>
              </a:defRPr>
            </a:lvl5pPr>
            <a:lvl6pPr marL="0" indent="0">
              <a:lnSpc>
                <a:spcPct val="95000"/>
              </a:lnSpc>
              <a:buNone/>
              <a:defRPr sz="3000" b="1">
                <a:solidFill>
                  <a:schemeClr val="bg1"/>
                </a:solidFill>
              </a:defRPr>
            </a:lvl6pPr>
            <a:lvl7pPr marL="0" indent="0">
              <a:lnSpc>
                <a:spcPct val="95000"/>
              </a:lnSpc>
              <a:buNone/>
              <a:defRPr sz="3000" b="1">
                <a:solidFill>
                  <a:schemeClr val="bg1"/>
                </a:solidFill>
              </a:defRPr>
            </a:lvl7pPr>
            <a:lvl8pPr marL="0" indent="0">
              <a:lnSpc>
                <a:spcPct val="95000"/>
              </a:lnSpc>
              <a:buNone/>
              <a:defRPr sz="3000" b="1">
                <a:solidFill>
                  <a:schemeClr val="bg1"/>
                </a:solidFill>
              </a:defRPr>
            </a:lvl8pPr>
            <a:lvl9pPr marL="0" indent="0">
              <a:lnSpc>
                <a:spcPct val="95000"/>
              </a:lnSpc>
              <a:buNone/>
              <a:defRPr sz="30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478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11">
            <a:extLst>
              <a:ext uri="{FF2B5EF4-FFF2-40B4-BE49-F238E27FC236}">
                <a16:creationId xmlns:a16="http://schemas.microsoft.com/office/drawing/2014/main" id="{FAC8094A-9F20-1A4F-B8D5-255E77C2D20B}"/>
              </a:ext>
            </a:extLst>
          </p:cNvPr>
          <p:cNvSpPr/>
          <p:nvPr userDrawn="1"/>
        </p:nvSpPr>
        <p:spPr bwMode="gray"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12C7455-71FA-3A4A-8F1D-E1AC916D17B0}"/>
              </a:ext>
            </a:extLst>
          </p:cNvPr>
          <p:cNvSpPr txBox="1"/>
          <p:nvPr userDrawn="1"/>
        </p:nvSpPr>
        <p:spPr bwMode="gray">
          <a:xfrm>
            <a:off x="10525688" y="6561138"/>
            <a:ext cx="1299600" cy="1809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</a:rPr>
              <a:t>Page </a:t>
            </a:r>
            <a:fld id="{9EC15338-5DF2-451F-A6A1-678DEBB51CD9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7" name="Grafik 10">
            <a:extLst>
              <a:ext uri="{FF2B5EF4-FFF2-40B4-BE49-F238E27FC236}">
                <a16:creationId xmlns:a16="http://schemas.microsoft.com/office/drawing/2014/main" id="{44D3E33A-67F2-8F44-AA5E-1590751F52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138" y="368300"/>
            <a:ext cx="1449387" cy="453326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AAF5AC92-F551-4736-A072-A6568ACD347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bg1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B1006C9-7D93-435E-A206-7C097605EF0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6F3FEE1D-232D-F840-8E11-C011F5BF9A9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821138" y="1773238"/>
            <a:ext cx="8550000" cy="3240087"/>
          </a:xfrm>
          <a:noFill/>
        </p:spPr>
        <p:txBody>
          <a:bodyPr lIns="0" tIns="25200" rIns="0" bIns="356400" anchor="ctr" anchorCtr="0"/>
          <a:lstStyle>
            <a:lvl1pPr algn="l">
              <a:lnSpc>
                <a:spcPct val="100000"/>
              </a:lnSpc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12126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F85CA36-38E8-3048-88AE-3B8828437E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551863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7B242-132A-754E-B10E-9C4FFC6C597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8551863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D6F594A-88EF-9E4F-B208-2F48D6A997C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821138" y="1773238"/>
            <a:ext cx="8550000" cy="3240087"/>
          </a:xfrm>
          <a:noFill/>
        </p:spPr>
        <p:txBody>
          <a:bodyPr lIns="0" tIns="25200" rIns="0" bIns="356400" anchor="ctr" anchorCtr="0"/>
          <a:lstStyle>
            <a:lvl1pPr algn="l">
              <a:lnSpc>
                <a:spcPct val="100000"/>
              </a:lnSpc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140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1">
            <a:extLst>
              <a:ext uri="{FF2B5EF4-FFF2-40B4-BE49-F238E27FC236}">
                <a16:creationId xmlns:a16="http://schemas.microsoft.com/office/drawing/2014/main" id="{B5238728-A22B-1B4D-AF0E-DBC9236E9DE4}"/>
              </a:ext>
            </a:extLst>
          </p:cNvPr>
          <p:cNvSpPr/>
          <p:nvPr userDrawn="1"/>
        </p:nvSpPr>
        <p:spPr bwMode="gray">
          <a:xfrm>
            <a:off x="0" y="0"/>
            <a:ext cx="12191999" cy="6858000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 err="1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F85CA36-38E8-3048-88AE-3B8828437E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551863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bg1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7B242-132A-754E-B10E-9C4FFC6C597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8551863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D6F594A-88EF-9E4F-B208-2F48D6A997C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821138" y="1773238"/>
            <a:ext cx="8550000" cy="3240087"/>
          </a:xfrm>
          <a:noFill/>
        </p:spPr>
        <p:txBody>
          <a:bodyPr lIns="0" tIns="25200" rIns="0" bIns="356400" anchor="ctr" anchorCtr="0"/>
          <a:lstStyle>
            <a:lvl1pPr algn="l">
              <a:lnSpc>
                <a:spcPct val="100000"/>
              </a:lnSpc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F4358-2141-0E44-8D36-C028103F707A}"/>
              </a:ext>
            </a:extLst>
          </p:cNvPr>
          <p:cNvSpPr txBox="1"/>
          <p:nvPr userDrawn="1"/>
        </p:nvSpPr>
        <p:spPr bwMode="gray">
          <a:xfrm>
            <a:off x="10525688" y="6571544"/>
            <a:ext cx="1299600" cy="18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</a:rPr>
              <a:t>Page </a:t>
            </a:r>
            <a:fld id="{9EC15338-5DF2-451F-A6A1-678DEBB51CD9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89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2">
            <a:extLst>
              <a:ext uri="{FF2B5EF4-FFF2-40B4-BE49-F238E27FC236}">
                <a16:creationId xmlns:a16="http://schemas.microsoft.com/office/drawing/2014/main" id="{DCA408EC-1CB2-469B-81A7-9459386E696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AF16A-0BDB-49AC-94BA-1B4068A8A6A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6A93BE6-A445-4380-9DC8-AC9A4C51D6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154247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49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1F26E-159B-4C81-B595-161745AF0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5" y="1476375"/>
            <a:ext cx="11449049" cy="5013325"/>
          </a:xfrm>
        </p:spPr>
        <p:txBody>
          <a:bodyPr/>
          <a:lstStyle>
            <a:lvl1pPr marL="360000" indent="-360000">
              <a:buClr>
                <a:schemeClr val="bg2"/>
              </a:buClr>
              <a:buFont typeface="+mj-lt"/>
              <a:buAutoNum type="arabicPeriod"/>
              <a:defRPr b="1"/>
            </a:lvl1pPr>
            <a:lvl2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2pPr>
            <a:lvl3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3pPr>
            <a:lvl4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4pPr>
            <a:lvl5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5pPr>
            <a:lvl6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6pPr>
            <a:lvl7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7pPr>
            <a:lvl8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8pPr>
            <a:lvl9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0146208-565A-466A-9E9F-FA4F965866F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936D39-6AF7-4DC1-A291-9F381175062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1B81173C-6015-41A6-8B68-EC68FA6364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4577034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6">
            <a:extLst>
              <a:ext uri="{FF2B5EF4-FFF2-40B4-BE49-F238E27FC236}">
                <a16:creationId xmlns:a16="http://schemas.microsoft.com/office/drawing/2014/main" id="{39BFF418-15D3-B242-B7E6-166F7898480E}"/>
              </a:ext>
            </a:extLst>
          </p:cNvPr>
          <p:cNvSpPr/>
          <p:nvPr userDrawn="1"/>
        </p:nvSpPr>
        <p:spPr bwMode="gray"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 err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D806AF-7214-8143-A6E9-CE3BF279E2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1822449" y="2622550"/>
            <a:ext cx="8548689" cy="1290638"/>
          </a:xfrm>
        </p:spPr>
        <p:txBody>
          <a:bodyPr tIns="32400" anchor="t" anchorCtr="0"/>
          <a:lstStyle>
            <a:lvl1pPr algn="l">
              <a:lnSpc>
                <a:spcPct val="100000"/>
              </a:lnSpc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 for your attention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4D13FA2D-39E6-294F-B1DC-D5B1837C3194}"/>
              </a:ext>
            </a:extLst>
          </p:cNvPr>
          <p:cNvSpPr txBox="1"/>
          <p:nvPr userDrawn="1"/>
        </p:nvSpPr>
        <p:spPr bwMode="gray">
          <a:xfrm>
            <a:off x="1" y="1"/>
            <a:ext cx="364586" cy="6858000"/>
          </a:xfrm>
          <a:prstGeom prst="rect">
            <a:avLst/>
          </a:prstGeom>
          <a:solidFill>
            <a:srgbClr val="00B4D8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8" name="Untertitel 3">
            <a:extLst>
              <a:ext uri="{FF2B5EF4-FFF2-40B4-BE49-F238E27FC236}">
                <a16:creationId xmlns:a16="http://schemas.microsoft.com/office/drawing/2014/main" id="{E2330BE9-0795-DC41-BB2D-7CF63A81137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832882" y="6315162"/>
            <a:ext cx="4783399" cy="2389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7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0"/>
              <a:t>Delivering Growth – in Asia and Beyond. </a:t>
            </a:r>
            <a:endParaRPr lang="de-DE" sz="1300" b="0"/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58DBF3C2-3CFB-7846-B28A-DAE10624DF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138" y="368300"/>
            <a:ext cx="1449387" cy="4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5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0EDF01E-EB3A-8348-95AC-502DFC7ACF6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181375" y="2436546"/>
            <a:ext cx="7189763" cy="1239838"/>
          </a:xfrm>
          <a:noFill/>
        </p:spPr>
        <p:txBody>
          <a:bodyPr lIns="396000" tIns="0" bIns="0" anchor="b" anchorCtr="0"/>
          <a:lstStyle>
            <a:lvl1pPr>
              <a:lnSpc>
                <a:spcPct val="100000"/>
              </a:lnSpc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0374A32-F45C-D845-9785-B3F9A01BE7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1476" y="2436546"/>
            <a:ext cx="2755899" cy="1476642"/>
          </a:xfrm>
        </p:spPr>
        <p:txBody>
          <a:bodyPr lIns="0" rIns="360000" anchor="b" anchorCtr="0"/>
          <a:lstStyle>
            <a:lvl1pPr marL="0" indent="0" algn="r">
              <a:lnSpc>
                <a:spcPct val="100000"/>
              </a:lnSpc>
              <a:buFont typeface="Arial" panose="020B0604020202020204" pitchFamily="34" charset="0"/>
              <a:buNone/>
              <a:defRPr sz="11500" b="1">
                <a:solidFill>
                  <a:schemeClr val="bg2"/>
                </a:solidFill>
              </a:defRPr>
            </a:lvl1pPr>
            <a:lvl2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2pPr>
            <a:lvl3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3pPr>
            <a:lvl4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4pPr>
            <a:lvl5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5pPr>
            <a:lvl6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6pPr>
            <a:lvl7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7pPr>
            <a:lvl8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8pPr>
            <a:lvl9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362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670705D-8D80-544A-8A1D-E2F8657752A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181375" y="2436546"/>
            <a:ext cx="7189763" cy="1239838"/>
          </a:xfrm>
          <a:noFill/>
        </p:spPr>
        <p:txBody>
          <a:bodyPr lIns="396000" tIns="0" bIns="0" anchor="b" anchorCtr="0"/>
          <a:lstStyle>
            <a:lvl1pPr>
              <a:lnSpc>
                <a:spcPct val="100000"/>
              </a:lnSpc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8D9618A-D1A0-E842-987B-3E159CC5C8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1476" y="2436546"/>
            <a:ext cx="2755899" cy="1476642"/>
          </a:xfrm>
        </p:spPr>
        <p:txBody>
          <a:bodyPr lIns="0" rIns="360000" anchor="b" anchorCtr="0"/>
          <a:lstStyle>
            <a:lvl1pPr marL="0" indent="0" algn="r">
              <a:lnSpc>
                <a:spcPct val="100000"/>
              </a:lnSpc>
              <a:buFont typeface="Arial" panose="020B0604020202020204" pitchFamily="34" charset="0"/>
              <a:buNone/>
              <a:defRPr sz="11500" b="0">
                <a:solidFill>
                  <a:schemeClr val="tx2"/>
                </a:solidFill>
              </a:defRPr>
            </a:lvl1pPr>
            <a:lvl2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2pPr>
            <a:lvl3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3pPr>
            <a:lvl4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4pPr>
            <a:lvl5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5pPr>
            <a:lvl6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6pPr>
            <a:lvl7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7pPr>
            <a:lvl8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8pPr>
            <a:lvl9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1.1</a:t>
            </a:r>
          </a:p>
        </p:txBody>
      </p:sp>
    </p:spTree>
    <p:extLst>
      <p:ext uri="{BB962C8B-B14F-4D97-AF65-F5344CB8AC3E}">
        <p14:creationId xmlns:p14="http://schemas.microsoft.com/office/powerpoint/2010/main" val="252471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1AB8-7536-457F-8E61-8CFF5F41EFF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D37DC-9E08-4A38-8409-325AC90A6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11449049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8EB025A-C788-49B9-93C9-2EA52C400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007DA663-F713-41F3-A1FE-B60440FEDD2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5829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1AB8-7536-457F-8E61-8CFF5F41EFF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72469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D37DC-9E08-4A38-8409-325AC90A6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11449049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8EB025A-C788-49B9-93C9-2EA52C400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72469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751F51C9-5C26-4C95-9A97-1362B579C5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8609091" y="316911"/>
            <a:ext cx="1346900" cy="549795"/>
          </a:xfrm>
          <a:noFill/>
        </p:spPr>
        <p:txBody>
          <a:bodyPr tIns="274320" bIns="0" anchor="ctr" anchorCtr="0"/>
          <a:lstStyle>
            <a:lvl1pPr algn="ctr"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7794FA26-365F-4C30-8559-C666C1C960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84976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4">
            <a:extLst>
              <a:ext uri="{FF2B5EF4-FFF2-40B4-BE49-F238E27FC236}">
                <a16:creationId xmlns:a16="http://schemas.microsoft.com/office/drawing/2014/main" id="{DB714B4B-BC83-4DE8-82C1-7C85BA5EE27A}"/>
              </a:ext>
            </a:extLst>
          </p:cNvPr>
          <p:cNvSpPr>
            <a:spLocks noGrp="1"/>
          </p:cNvSpPr>
          <p:nvPr>
            <p:ph sz="quarter" idx="21"/>
          </p:nvPr>
        </p:nvSpPr>
        <p:spPr bwMode="gray">
          <a:xfrm>
            <a:off x="393562" y="5341652"/>
            <a:ext cx="4183200" cy="3600"/>
          </a:xfrm>
          <a:solidFill>
            <a:schemeClr val="bg2"/>
          </a:solidFill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noFill/>
              </a:defRPr>
            </a:lvl1pPr>
            <a:lvl2pPr marL="0" indent="0">
              <a:lnSpc>
                <a:spcPct val="100000"/>
              </a:lnSpc>
              <a:buNone/>
              <a:defRPr sz="100">
                <a:noFill/>
              </a:defRPr>
            </a:lvl2pPr>
            <a:lvl3pPr marL="0" indent="0">
              <a:lnSpc>
                <a:spcPct val="100000"/>
              </a:lnSpc>
              <a:buNone/>
              <a:defRPr sz="100">
                <a:noFill/>
              </a:defRPr>
            </a:lvl3pPr>
            <a:lvl4pPr marL="0" indent="0">
              <a:lnSpc>
                <a:spcPct val="100000"/>
              </a:lnSpc>
              <a:buNone/>
              <a:defRPr sz="100">
                <a:noFill/>
              </a:defRPr>
            </a:lvl4pPr>
            <a:lvl5pPr marL="0" indent="0">
              <a:lnSpc>
                <a:spcPct val="100000"/>
              </a:lnSpc>
              <a:buNone/>
              <a:defRPr sz="100">
                <a:noFill/>
              </a:defRPr>
            </a:lvl5pPr>
            <a:lvl6pPr marL="0" indent="0">
              <a:lnSpc>
                <a:spcPct val="100000"/>
              </a:lnSpc>
              <a:buNone/>
              <a:defRPr sz="100">
                <a:noFill/>
              </a:defRPr>
            </a:lvl6pPr>
            <a:lvl7pPr marL="0" indent="0">
              <a:lnSpc>
                <a:spcPct val="100000"/>
              </a:lnSpc>
              <a:buNone/>
              <a:defRPr sz="100">
                <a:noFill/>
              </a:defRPr>
            </a:lvl7pPr>
            <a:lvl8pPr marL="0" indent="0">
              <a:lnSpc>
                <a:spcPct val="100000"/>
              </a:lnSpc>
              <a:buNone/>
              <a:defRPr sz="100">
                <a:noFill/>
              </a:defRPr>
            </a:lvl8pPr>
            <a:lvl9pPr marL="0" indent="0">
              <a:lnSpc>
                <a:spcPct val="100000"/>
              </a:lnSpc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C37A5FF-045F-45FC-9D7A-21230F07CA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71476" y="5387974"/>
            <a:ext cx="4205286" cy="1101725"/>
          </a:xfrm>
        </p:spPr>
        <p:txBody>
          <a:bodyPr lIns="14400"/>
          <a:lstStyle>
            <a:lvl1pPr marL="0" indent="0">
              <a:buFont typeface="Arial" panose="020B0604020202020204" pitchFamily="34" charset="0"/>
              <a:buNone/>
              <a:defRPr sz="1100">
                <a:solidFill>
                  <a:schemeClr val="tx2"/>
                </a:solidFill>
              </a:defRPr>
            </a:lvl1pPr>
            <a:lvl2pPr marL="0" indent="0">
              <a:buNone/>
              <a:defRPr sz="1100">
                <a:solidFill>
                  <a:schemeClr val="tx2"/>
                </a:solidFill>
              </a:defRPr>
            </a:lvl2pPr>
            <a:lvl3pPr marL="0" indent="0">
              <a:buNone/>
              <a:defRPr sz="1100">
                <a:solidFill>
                  <a:schemeClr val="tx2"/>
                </a:solidFill>
              </a:defRPr>
            </a:lvl3pPr>
            <a:lvl4pPr marL="0" indent="0">
              <a:buNone/>
              <a:defRPr sz="1100">
                <a:solidFill>
                  <a:schemeClr val="tx2"/>
                </a:solidFill>
              </a:defRPr>
            </a:lvl4pPr>
            <a:lvl5pPr marL="0" indent="0">
              <a:buNone/>
              <a:defRPr sz="1100">
                <a:solidFill>
                  <a:schemeClr val="tx2"/>
                </a:solidFill>
              </a:defRPr>
            </a:lvl5pPr>
            <a:lvl6pPr marL="0" indent="0">
              <a:buNone/>
              <a:defRPr sz="1100">
                <a:solidFill>
                  <a:schemeClr val="tx2"/>
                </a:solidFill>
              </a:defRPr>
            </a:lvl6pPr>
            <a:lvl7pPr marL="0" indent="0">
              <a:buNone/>
              <a:defRPr sz="1100">
                <a:solidFill>
                  <a:schemeClr val="tx2"/>
                </a:solidFill>
              </a:defRPr>
            </a:lvl7pPr>
            <a:lvl8pPr marL="0" indent="0">
              <a:buNone/>
              <a:defRPr sz="1100">
                <a:solidFill>
                  <a:schemeClr val="tx2"/>
                </a:solidFill>
              </a:defRPr>
            </a:lvl8pPr>
            <a:lvl9pPr marL="0" indent="0">
              <a:buNone/>
              <a:defRPr sz="11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29A9EE2-920C-4487-AFCB-D629FE179D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E9087D3-B384-4422-A1FB-AF1BE4CDCC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11449049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7537B-7893-4569-8225-C3F1A6E759D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04750CD-7A7C-491D-8750-53BBF5058B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5271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E87E1A94-418B-49C6-89AB-16FE99E5CB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A94E824-439D-4260-8F09-3797D73F7C4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BA78238A-E388-4F87-A7D0-4E3032F7F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5653087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6807033E-9F07-4C81-89DD-1523CA4D08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>
          <a:xfrm>
            <a:off x="6167440" y="1476375"/>
            <a:ext cx="5653084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3C64144-1E78-494B-9341-80D457EE37B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80264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87349-888C-4A56-B47A-62F01ED15DE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  <a:prstGeom prst="rect">
            <a:avLst/>
          </a:prstGeom>
        </p:spPr>
        <p:txBody>
          <a:bodyPr vert="horz" wrap="square" lIns="0" tIns="2520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A35D3-975F-48E6-B84F-A2F88D1B3AED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476375"/>
            <a:ext cx="11449050" cy="5013324"/>
          </a:xfrm>
          <a:prstGeom prst="rect">
            <a:avLst/>
          </a:prstGeom>
        </p:spPr>
        <p:txBody>
          <a:bodyPr vert="horz" wrap="square" lIns="720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D9C64-F7E8-4173-A31C-A68904A47377}"/>
              </a:ext>
            </a:extLst>
          </p:cNvPr>
          <p:cNvSpPr txBox="1"/>
          <p:nvPr/>
        </p:nvSpPr>
        <p:spPr bwMode="gray">
          <a:xfrm>
            <a:off x="10525688" y="6571544"/>
            <a:ext cx="1299600" cy="18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>
                <a:solidFill>
                  <a:schemeClr val="tx2"/>
                </a:solidFill>
              </a:rPr>
              <a:t>Page </a:t>
            </a:r>
            <a:fld id="{9EC15338-5DF2-451F-A6A1-678DEBB51CD9}" type="slidenum">
              <a:rPr lang="en-US" sz="800" smtClean="0">
                <a:solidFill>
                  <a:schemeClr val="tx2"/>
                </a:solidFill>
              </a:rPr>
              <a:pPr algn="r"/>
              <a:t>‹#›</a:t>
            </a:fld>
            <a:endParaRPr lang="en-US" sz="800">
              <a:solidFill>
                <a:schemeClr val="tx2"/>
              </a:solidFill>
            </a:endParaRPr>
          </a:p>
        </p:txBody>
      </p:sp>
      <p:pic>
        <p:nvPicPr>
          <p:cNvPr id="13" name="Grafik 4">
            <a:extLst>
              <a:ext uri="{FF2B5EF4-FFF2-40B4-BE49-F238E27FC236}">
                <a16:creationId xmlns:a16="http://schemas.microsoft.com/office/drawing/2014/main" id="{1A83C7E4-22F8-4D48-A63F-4ADB5CC3C1EA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138" y="360680"/>
            <a:ext cx="1449388" cy="4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3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7" r:id="rId2"/>
    <p:sldLayoutId id="2147483948" r:id="rId3"/>
    <p:sldLayoutId id="2147483949" r:id="rId4"/>
    <p:sldLayoutId id="2147483950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  <p:sldLayoutId id="2147483967" r:id="rId18"/>
    <p:sldLayoutId id="2147483968" r:id="rId19"/>
    <p:sldLayoutId id="2147483969" r:id="rId20"/>
    <p:sldLayoutId id="2147483970" r:id="rId21"/>
    <p:sldLayoutId id="2147483971" r:id="rId22"/>
    <p:sldLayoutId id="2147483972" r:id="rId23"/>
    <p:sldLayoutId id="2147483982" r:id="rId24"/>
    <p:sldLayoutId id="2147483976" r:id="rId25"/>
    <p:sldLayoutId id="2147483977" r:id="rId26"/>
    <p:sldLayoutId id="2147483983" r:id="rId27"/>
    <p:sldLayoutId id="2147483979" r:id="rId28"/>
    <p:sldLayoutId id="2147483980" r:id="rId29"/>
    <p:sldLayoutId id="2147483981" r:id="rId30"/>
  </p:sldLayoutIdLst>
  <p:hf hdr="0" ftr="0" dt="0"/>
  <p:txStyles>
    <p:titleStyle>
      <a:lvl1pPr marL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37" pos="234" userDrawn="1">
          <p15:clr>
            <a:srgbClr val="F26B43"/>
          </p15:clr>
        </p15:guide>
        <p15:guide id="338" pos="7446" userDrawn="1">
          <p15:clr>
            <a:srgbClr val="F26B43"/>
          </p15:clr>
        </p15:guide>
        <p15:guide id="339" pos="2973" userDrawn="1">
          <p15:clr>
            <a:srgbClr val="F26B43"/>
          </p15:clr>
        </p15:guide>
        <p15:guide id="340" pos="3795" userDrawn="1">
          <p15:clr>
            <a:srgbClr val="F26B43"/>
          </p15:clr>
        </p15:guide>
        <p15:guide id="341" pos="3840" userDrawn="1">
          <p15:clr>
            <a:srgbClr val="F26B43"/>
          </p15:clr>
        </p15:guide>
        <p15:guide id="342" pos="4799" userDrawn="1">
          <p15:clr>
            <a:srgbClr val="F26B43"/>
          </p15:clr>
        </p15:guide>
        <p15:guide id="343" pos="6533" userDrawn="1">
          <p15:clr>
            <a:srgbClr val="F26B43"/>
          </p15:clr>
        </p15:guide>
        <p15:guide id="344" orient="horz" pos="4088" userDrawn="1">
          <p15:clr>
            <a:srgbClr val="F26B43"/>
          </p15:clr>
        </p15:guide>
        <p15:guide id="345" pos="1056" userDrawn="1">
          <p15:clr>
            <a:srgbClr val="F26B43"/>
          </p15:clr>
        </p15:guide>
        <p15:guide id="346" pos="1148" userDrawn="1">
          <p15:clr>
            <a:srgbClr val="F26B43"/>
          </p15:clr>
        </p15:guide>
        <p15:guide id="347" pos="1970" userDrawn="1">
          <p15:clr>
            <a:srgbClr val="F26B43"/>
          </p15:clr>
        </p15:guide>
        <p15:guide id="348" pos="2060" userDrawn="1">
          <p15:clr>
            <a:srgbClr val="F26B43"/>
          </p15:clr>
        </p15:guide>
        <p15:guide id="349" pos="2882" userDrawn="1">
          <p15:clr>
            <a:srgbClr val="F26B43"/>
          </p15:clr>
        </p15:guide>
        <p15:guide id="350" pos="4707" userDrawn="1">
          <p15:clr>
            <a:srgbClr val="F26B43"/>
          </p15:clr>
        </p15:guide>
        <p15:guide id="351" pos="5621" userDrawn="1">
          <p15:clr>
            <a:srgbClr val="F26B43"/>
          </p15:clr>
        </p15:guide>
        <p15:guide id="352" pos="5711" userDrawn="1">
          <p15:clr>
            <a:srgbClr val="F26B43"/>
          </p15:clr>
        </p15:guide>
        <p15:guide id="353" pos="6624" userDrawn="1">
          <p15:clr>
            <a:srgbClr val="F26B43"/>
          </p15:clr>
        </p15:guide>
        <p15:guide id="354" orient="horz" pos="300" userDrawn="1">
          <p15:clr>
            <a:srgbClr val="F26B43"/>
          </p15:clr>
        </p15:guide>
        <p15:guide id="355" orient="horz" pos="930" userDrawn="1">
          <p15:clr>
            <a:srgbClr val="F26B43"/>
          </p15:clr>
        </p15:guide>
        <p15:guide id="356" orient="horz" pos="1652" userDrawn="1">
          <p15:clr>
            <a:srgbClr val="F26B43"/>
          </p15:clr>
        </p15:guide>
        <p15:guide id="357" orient="horz" pos="1743" userDrawn="1">
          <p15:clr>
            <a:srgbClr val="F26B43"/>
          </p15:clr>
        </p15:guide>
        <p15:guide id="358" orient="horz" pos="2465" userDrawn="1">
          <p15:clr>
            <a:srgbClr val="F26B43"/>
          </p15:clr>
        </p15:guide>
        <p15:guide id="359" orient="horz" pos="2555" userDrawn="1">
          <p15:clr>
            <a:srgbClr val="F26B43"/>
          </p15:clr>
        </p15:guide>
        <p15:guide id="360" orient="horz" pos="2510" userDrawn="1">
          <p15:clr>
            <a:srgbClr val="F26B43"/>
          </p15:clr>
        </p15:guide>
        <p15:guide id="361" orient="horz" pos="3276" userDrawn="1">
          <p15:clr>
            <a:srgbClr val="F26B43"/>
          </p15:clr>
        </p15:guide>
        <p15:guide id="362" orient="horz" pos="3368" userDrawn="1">
          <p15:clr>
            <a:srgbClr val="F26B43"/>
          </p15:clr>
        </p15:guide>
        <p15:guide id="363" pos="3885" userDrawn="1">
          <p15:clr>
            <a:srgbClr val="F26B43"/>
          </p15:clr>
        </p15:guide>
        <p15:guide id="364" orient="horz" pos="2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.png"/><Relationship Id="rId7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microsoft.com/office/2007/relationships/hdphoto" Target="../media/hdphoto3.wdp"/><Relationship Id="rId9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7.pn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png"/><Relationship Id="rId11" Type="http://schemas.openxmlformats.org/officeDocument/2006/relationships/image" Target="../media/image13.svg"/><Relationship Id="rId5" Type="http://schemas.openxmlformats.org/officeDocument/2006/relationships/image" Target="../media/image18.png"/><Relationship Id="rId10" Type="http://schemas.openxmlformats.org/officeDocument/2006/relationships/image" Target="../media/image12.png"/><Relationship Id="rId4" Type="http://schemas.microsoft.com/office/2007/relationships/hdphoto" Target="../media/hdphoto3.wdp"/><Relationship Id="rId9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6" Type="http://schemas.microsoft.com/office/2007/relationships/hdphoto" Target="../media/hdphoto3.wdp"/><Relationship Id="rId11" Type="http://schemas.openxmlformats.org/officeDocument/2006/relationships/image" Target="../media/image11.svg"/><Relationship Id="rId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microsoft.com/office/2007/relationships/hdphoto" Target="../media/hdphoto2.wdp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6" Type="http://schemas.microsoft.com/office/2007/relationships/hdphoto" Target="../media/hdphoto3.wdp"/><Relationship Id="rId11" Type="http://schemas.openxmlformats.org/officeDocument/2006/relationships/image" Target="../media/image13.sv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microsoft.com/office/2007/relationships/hdphoto" Target="../media/hdphoto2.wdp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6" Type="http://schemas.microsoft.com/office/2007/relationships/hdphoto" Target="../media/hdphoto3.wdp"/><Relationship Id="rId11" Type="http://schemas.openxmlformats.org/officeDocument/2006/relationships/image" Target="../media/image13.sv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microsoft.com/office/2007/relationships/hdphoto" Target="../media/hdphoto2.wdp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6" Type="http://schemas.microsoft.com/office/2007/relationships/hdphoto" Target="../media/hdphoto3.wdp"/><Relationship Id="rId11" Type="http://schemas.openxmlformats.org/officeDocument/2006/relationships/image" Target="../media/image13.sv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microsoft.com/office/2007/relationships/hdphoto" Target="../media/hdphoto2.wdp"/><Relationship Id="rId9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6" Type="http://schemas.microsoft.com/office/2007/relationships/hdphoto" Target="../media/hdphoto3.wdp"/><Relationship Id="rId11" Type="http://schemas.openxmlformats.org/officeDocument/2006/relationships/image" Target="../media/image13.sv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microsoft.com/office/2007/relationships/hdphoto" Target="../media/hdphoto2.wdp"/><Relationship Id="rId9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6" Type="http://schemas.microsoft.com/office/2007/relationships/hdphoto" Target="../media/hdphoto3.wdp"/><Relationship Id="rId11" Type="http://schemas.openxmlformats.org/officeDocument/2006/relationships/image" Target="../media/image11.svg"/><Relationship Id="rId5" Type="http://schemas.openxmlformats.org/officeDocument/2006/relationships/image" Target="../media/image17.png"/><Relationship Id="rId15" Type="http://schemas.microsoft.com/office/2007/relationships/hdphoto" Target="../media/hdphoto4.wdp"/><Relationship Id="rId10" Type="http://schemas.openxmlformats.org/officeDocument/2006/relationships/image" Target="../media/image10.png"/><Relationship Id="rId4" Type="http://schemas.microsoft.com/office/2007/relationships/hdphoto" Target="../media/hdphoto2.wdp"/><Relationship Id="rId9" Type="http://schemas.microsoft.com/office/2007/relationships/hdphoto" Target="../media/hdphoto1.wdp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2.png"/><Relationship Id="rId11" Type="http://schemas.openxmlformats.org/officeDocument/2006/relationships/image" Target="../media/image21.emf"/><Relationship Id="rId5" Type="http://schemas.openxmlformats.org/officeDocument/2006/relationships/image" Target="../media/image11.sv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A6AE9-8E89-3001-46AB-D1859FD3D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7D6BD51-4EAC-3A0F-1CFF-956C89353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PDF parsing engine using ChatGPT Structured Output</a:t>
            </a:r>
            <a:endParaRPr lang="en-US" dirty="0">
              <a:cs typeface="Arial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4864F2C-575B-2176-4CE9-4E4707214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Khunakorn Luyaphan (Gates)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Placeholder 5" descr="A picture containing building, city, sky, outdoor&#10;&#10;Description automatically generated">
            <a:extLst>
              <a:ext uri="{FF2B5EF4-FFF2-40B4-BE49-F238E27FC236}">
                <a16:creationId xmlns:a16="http://schemas.microsoft.com/office/drawing/2014/main" id="{E955599A-4233-EDDC-B0A3-5E6106CD77A5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4587" y="0"/>
            <a:ext cx="4359813" cy="685793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CAD87-D6BC-4D69-D8A3-39FEFFEF2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2025-07</a:t>
            </a:r>
          </a:p>
        </p:txBody>
      </p:sp>
    </p:spTree>
    <p:extLst>
      <p:ext uri="{BB962C8B-B14F-4D97-AF65-F5344CB8AC3E}">
        <p14:creationId xmlns:p14="http://schemas.microsoft.com/office/powerpoint/2010/main" val="32263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E2FA6D4-6EA1-3DA8-9786-C8738DF65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6994FCA0-9ED0-C87E-DAF3-589E249F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High Level View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32D52B-9F24-4A9D-9DAF-48B25E91869A}"/>
              </a:ext>
            </a:extLst>
          </p:cNvPr>
          <p:cNvSpPr/>
          <p:nvPr/>
        </p:nvSpPr>
        <p:spPr bwMode="gray">
          <a:xfrm>
            <a:off x="2800885" y="3873260"/>
            <a:ext cx="1751163" cy="56707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</a:rPr>
              <a:t>Extract PDF into specific excel format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031031-BFC5-3F8E-D6F8-DA5910AC3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962" y="1403606"/>
            <a:ext cx="7289320" cy="5160950"/>
          </a:xfrm>
          <a:prstGeom prst="rect">
            <a:avLst/>
          </a:prstGeom>
        </p:spPr>
      </p:pic>
      <p:pic>
        <p:nvPicPr>
          <p:cNvPr id="11" name="Picture 2" descr="PDF Reader App : Read All PDF - Apps on Google Play">
            <a:extLst>
              <a:ext uri="{FF2B5EF4-FFF2-40B4-BE49-F238E27FC236}">
                <a16:creationId xmlns:a16="http://schemas.microsoft.com/office/drawing/2014/main" id="{8C1C5160-9059-52E8-AF8F-D2C9ACE65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37" y="2618227"/>
            <a:ext cx="1959634" cy="19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22EE98C-B0F4-EEF0-4789-F2A8AEBD0000}"/>
              </a:ext>
            </a:extLst>
          </p:cNvPr>
          <p:cNvSpPr/>
          <p:nvPr/>
        </p:nvSpPr>
        <p:spPr bwMode="gray">
          <a:xfrm>
            <a:off x="2800886" y="3493698"/>
            <a:ext cx="1751162" cy="370936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19A657-45DE-E5A3-BB7E-F9F035519ABD}"/>
              </a:ext>
            </a:extLst>
          </p:cNvPr>
          <p:cNvSpPr/>
          <p:nvPr/>
        </p:nvSpPr>
        <p:spPr bwMode="gray">
          <a:xfrm>
            <a:off x="7228786" y="460504"/>
            <a:ext cx="2061863" cy="8509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</a:rPr>
              <a:t>43 Fields</a:t>
            </a:r>
          </a:p>
        </p:txBody>
      </p:sp>
    </p:spTree>
    <p:extLst>
      <p:ext uri="{BB962C8B-B14F-4D97-AF65-F5344CB8AC3E}">
        <p14:creationId xmlns:p14="http://schemas.microsoft.com/office/powerpoint/2010/main" val="2947160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D7C93B1-A4F2-E8E4-E712-C003C8A35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39B4F38-0658-4402-727D-749D90665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A81161-58FF-2604-3471-048318C1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High Level View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5864A6-29F1-E5F3-83A5-D2B00D918D2F}"/>
              </a:ext>
            </a:extLst>
          </p:cNvPr>
          <p:cNvSpPr/>
          <p:nvPr/>
        </p:nvSpPr>
        <p:spPr bwMode="gray">
          <a:xfrm>
            <a:off x="2635657" y="2177364"/>
            <a:ext cx="1115492" cy="56707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 1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DC01DCAF-60F9-67BE-8E2E-13B5188D9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43" y="2039699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A84F9CA-04C8-6D72-074D-015F455AC70B}"/>
              </a:ext>
            </a:extLst>
          </p:cNvPr>
          <p:cNvSpPr/>
          <p:nvPr/>
        </p:nvSpPr>
        <p:spPr bwMode="gray">
          <a:xfrm>
            <a:off x="4868557" y="2362954"/>
            <a:ext cx="1678892" cy="189782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5D5E8A-B0CE-8A75-28FA-EECA8584CC23}"/>
              </a:ext>
            </a:extLst>
          </p:cNvPr>
          <p:cNvSpPr/>
          <p:nvPr/>
        </p:nvSpPr>
        <p:spPr bwMode="gray">
          <a:xfrm>
            <a:off x="2635657" y="3875695"/>
            <a:ext cx="1115492" cy="56707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 2</a:t>
            </a:r>
          </a:p>
        </p:txBody>
      </p:sp>
      <p:pic>
        <p:nvPicPr>
          <p:cNvPr id="9" name="Picture 2" descr="PDF Reader App : Read All PDF - Apps on Google Play">
            <a:extLst>
              <a:ext uri="{FF2B5EF4-FFF2-40B4-BE49-F238E27FC236}">
                <a16:creationId xmlns:a16="http://schemas.microsoft.com/office/drawing/2014/main" id="{03B4EAF1-B6FB-DC66-A40F-AAF4050A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43" y="3733782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CAD804-ABDE-76C2-7F4C-A00CF863340A}"/>
              </a:ext>
            </a:extLst>
          </p:cNvPr>
          <p:cNvSpPr/>
          <p:nvPr/>
        </p:nvSpPr>
        <p:spPr bwMode="gray">
          <a:xfrm>
            <a:off x="6690072" y="2160190"/>
            <a:ext cx="1115492" cy="56707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B6D0B3-0A10-14AD-780C-0FC07DCA6685}"/>
              </a:ext>
            </a:extLst>
          </p:cNvPr>
          <p:cNvSpPr/>
          <p:nvPr/>
        </p:nvSpPr>
        <p:spPr bwMode="gray">
          <a:xfrm>
            <a:off x="6690072" y="3733782"/>
            <a:ext cx="1115492" cy="56707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96D374-07CA-B9BE-4583-D038A2F2E547}"/>
              </a:ext>
            </a:extLst>
          </p:cNvPr>
          <p:cNvSpPr/>
          <p:nvPr/>
        </p:nvSpPr>
        <p:spPr bwMode="gray">
          <a:xfrm>
            <a:off x="6690072" y="4584682"/>
            <a:ext cx="1115492" cy="56707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46FC044-A117-FF65-42CC-3EBD19666DD6}"/>
              </a:ext>
            </a:extLst>
          </p:cNvPr>
          <p:cNvSpPr/>
          <p:nvPr/>
        </p:nvSpPr>
        <p:spPr bwMode="gray">
          <a:xfrm>
            <a:off x="4868557" y="3969450"/>
            <a:ext cx="1678892" cy="189782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6EE8358-2E46-4897-49D5-932F8B3E369C}"/>
              </a:ext>
            </a:extLst>
          </p:cNvPr>
          <p:cNvSpPr/>
          <p:nvPr/>
        </p:nvSpPr>
        <p:spPr bwMode="gray">
          <a:xfrm rot="1474426">
            <a:off x="4831988" y="4489791"/>
            <a:ext cx="1678892" cy="189782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E2F7254-0F01-BCEC-A31E-4B67F4C36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48187" y="2117428"/>
            <a:ext cx="680743" cy="6312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BF083C-9ADD-C0A9-1786-4C2E13ABE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48187" y="3669598"/>
            <a:ext cx="680743" cy="6312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BD1C2E-1617-034B-2BB3-93965F30F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48187" y="4520498"/>
            <a:ext cx="680743" cy="63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" grpId="0" animBg="1"/>
      <p:bldP spid="10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81B0BE-0512-EEF9-049D-FCB88F6DC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C93A31E-066F-F5DC-B026-044D3528F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F35625-0201-8917-2E8D-631D9F8A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Of Attack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A07EA6F0-7B77-D60D-57F9-E0E705E4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4" y="1892801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792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177E77E-E8A4-644C-2163-E785CA6FE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4B8F283-6190-50E5-BB9D-A024077B5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85B669-B001-FA22-A3B8-C019B7A6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Of Attack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B218F97A-9126-295D-0D52-B5E35D00C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4" y="1892801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C1E7B-A2E9-DC0D-1BEC-7530C5766FA0}"/>
              </a:ext>
            </a:extLst>
          </p:cNvPr>
          <p:cNvSpPr/>
          <p:nvPr/>
        </p:nvSpPr>
        <p:spPr bwMode="gray">
          <a:xfrm>
            <a:off x="1976658" y="2828952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Text from PDF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03CF523-AE5F-ED41-DB9A-D7D76E889FD8}"/>
              </a:ext>
            </a:extLst>
          </p:cNvPr>
          <p:cNvSpPr/>
          <p:nvPr/>
        </p:nvSpPr>
        <p:spPr bwMode="gray">
          <a:xfrm>
            <a:off x="1317822" y="2335207"/>
            <a:ext cx="683506" cy="140574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6146" name="Picture 2" descr="LlamaParse - LlamaIndex">
            <a:extLst>
              <a:ext uri="{FF2B5EF4-FFF2-40B4-BE49-F238E27FC236}">
                <a16:creationId xmlns:a16="http://schemas.microsoft.com/office/drawing/2014/main" id="{4770B69E-2E29-96D7-5F60-C5FC6D010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56" b="91556" l="8000" r="92000">
                        <a14:foregroundMark x1="64000" y1="23111" x2="64000" y2="23111"/>
                        <a14:foregroundMark x1="71556" y1="25778" x2="76444" y2="31556"/>
                        <a14:foregroundMark x1="78222" y1="22222" x2="85333" y2="44444"/>
                        <a14:foregroundMark x1="84000" y1="22222" x2="85333" y2="59111"/>
                        <a14:foregroundMark x1="88444" y1="56000" x2="87111" y2="80889"/>
                        <a14:foregroundMark x1="87556" y1="74222" x2="57333" y2="72444"/>
                        <a14:foregroundMark x1="57333" y1="72444" x2="55111" y2="48889"/>
                        <a14:foregroundMark x1="55111" y1="48889" x2="33778" y2="61778"/>
                        <a14:foregroundMark x1="33778" y1="61778" x2="40889" y2="29778"/>
                        <a14:foregroundMark x1="40889" y1="29778" x2="72000" y2="56000"/>
                        <a14:foregroundMark x1="72000" y1="56000" x2="60000" y2="76889"/>
                        <a14:foregroundMark x1="20000" y1="74222" x2="19556" y2="47111"/>
                        <a14:foregroundMark x1="19556" y1="47111" x2="31556" y2="41778"/>
                        <a14:foregroundMark x1="20000" y1="76444" x2="19556" y2="42667"/>
                        <a14:foregroundMark x1="19556" y1="42667" x2="27556" y2="13333"/>
                        <a14:foregroundMark x1="16444" y1="59111" x2="17333" y2="36444"/>
                        <a14:foregroundMark x1="17333" y1="36444" x2="24444" y2="15556"/>
                        <a14:foregroundMark x1="17778" y1="27111" x2="25778" y2="9778"/>
                        <a14:foregroundMark x1="14667" y1="15556" x2="8000" y2="45778"/>
                        <a14:foregroundMark x1="9778" y1="21333" x2="11111" y2="56444"/>
                        <a14:foregroundMark x1="12000" y1="21778" x2="15111" y2="70667"/>
                        <a14:foregroundMark x1="11111" y1="60000" x2="14222" y2="86222"/>
                        <a14:foregroundMark x1="12444" y1="77333" x2="40889" y2="89778"/>
                        <a14:foregroundMark x1="20000" y1="84444" x2="56000" y2="86222"/>
                        <a14:foregroundMark x1="39111" y1="88889" x2="78222" y2="88889"/>
                        <a14:foregroundMark x1="48889" y1="89333" x2="82222" y2="85333"/>
                        <a14:foregroundMark x1="79111" y1="83556" x2="90222" y2="45778"/>
                        <a14:foregroundMark x1="90222" y1="51556" x2="77333" y2="20444"/>
                        <a14:foregroundMark x1="80444" y1="16444" x2="50667" y2="22667"/>
                        <a14:foregroundMark x1="50667" y1="22667" x2="30667" y2="34667"/>
                        <a14:foregroundMark x1="35111" y1="16889" x2="62667" y2="24889"/>
                        <a14:foregroundMark x1="13333" y1="13778" x2="53778" y2="7556"/>
                        <a14:foregroundMark x1="37778" y1="12000" x2="75111" y2="12000"/>
                        <a14:foregroundMark x1="75111" y1="12000" x2="86667" y2="35556"/>
                        <a14:foregroundMark x1="86667" y1="35556" x2="86667" y2="37778"/>
                        <a14:foregroundMark x1="50222" y1="10667" x2="76444" y2="11111"/>
                        <a14:foregroundMark x1="76444" y1="11111" x2="88889" y2="47111"/>
                        <a14:foregroundMark x1="81778" y1="13333" x2="90667" y2="76444"/>
                        <a14:foregroundMark x1="90667" y1="76444" x2="76000" y2="91556"/>
                        <a14:foregroundMark x1="58667" y1="61778" x2="70667" y2="88889"/>
                        <a14:foregroundMark x1="70667" y1="88889" x2="70667" y2="88889"/>
                        <a14:foregroundMark x1="21778" y1="81778" x2="49333" y2="29333"/>
                        <a14:foregroundMark x1="85778" y1="16000" x2="90667" y2="38222"/>
                        <a14:foregroundMark x1="89333" y1="22667" x2="92000" y2="46222"/>
                        <a14:foregroundMark x1="78667" y1="20444" x2="44444" y2="58667"/>
                        <a14:foregroundMark x1="61333" y1="65333" x2="72444" y2="87111"/>
                        <a14:foregroundMark x1="72444" y1="87111" x2="75111" y2="88444"/>
                        <a14:foregroundMark x1="76889" y1="77778" x2="2488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49" y="1877212"/>
            <a:ext cx="716678" cy="7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3A033A3-C80A-25A8-8596-4A23E2959E4B}"/>
              </a:ext>
            </a:extLst>
          </p:cNvPr>
          <p:cNvSpPr txBox="1"/>
          <p:nvPr/>
        </p:nvSpPr>
        <p:spPr bwMode="gray">
          <a:xfrm>
            <a:off x="2111422" y="2576699"/>
            <a:ext cx="817531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LlamaParse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0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082BDF-A57A-A89F-2DFD-B22D95E6D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CAF279C-276B-373D-9132-BF9695C9B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B63AA6-AC5C-63BF-7778-56AA1A7F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Of Attack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D30F2662-1F9C-DDE7-0E66-15CF3B3A2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4" y="1892801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429093D-4A0D-844C-E688-48C97D25524F}"/>
              </a:ext>
            </a:extLst>
          </p:cNvPr>
          <p:cNvSpPr/>
          <p:nvPr/>
        </p:nvSpPr>
        <p:spPr bwMode="gray">
          <a:xfrm>
            <a:off x="1976658" y="2828952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Text from PDF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09F49CF-6AFF-0EA0-7FBF-3D97EFDA03D6}"/>
              </a:ext>
            </a:extLst>
          </p:cNvPr>
          <p:cNvSpPr/>
          <p:nvPr/>
        </p:nvSpPr>
        <p:spPr bwMode="gray">
          <a:xfrm>
            <a:off x="1317822" y="2335207"/>
            <a:ext cx="683506" cy="140574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6146" name="Picture 2" descr="LlamaParse - LlamaIndex">
            <a:extLst>
              <a:ext uri="{FF2B5EF4-FFF2-40B4-BE49-F238E27FC236}">
                <a16:creationId xmlns:a16="http://schemas.microsoft.com/office/drawing/2014/main" id="{B35E8DE7-903C-3616-AA87-EDCEC3D95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56" b="91556" l="8000" r="92000">
                        <a14:foregroundMark x1="64000" y1="23111" x2="64000" y2="23111"/>
                        <a14:foregroundMark x1="71556" y1="25778" x2="76444" y2="31556"/>
                        <a14:foregroundMark x1="78222" y1="22222" x2="85333" y2="44444"/>
                        <a14:foregroundMark x1="84000" y1="22222" x2="85333" y2="59111"/>
                        <a14:foregroundMark x1="88444" y1="56000" x2="87111" y2="80889"/>
                        <a14:foregroundMark x1="87556" y1="74222" x2="57333" y2="72444"/>
                        <a14:foregroundMark x1="57333" y1="72444" x2="55111" y2="48889"/>
                        <a14:foregroundMark x1="55111" y1="48889" x2="33778" y2="61778"/>
                        <a14:foregroundMark x1="33778" y1="61778" x2="40889" y2="29778"/>
                        <a14:foregroundMark x1="40889" y1="29778" x2="72000" y2="56000"/>
                        <a14:foregroundMark x1="72000" y1="56000" x2="60000" y2="76889"/>
                        <a14:foregroundMark x1="20000" y1="74222" x2="19556" y2="47111"/>
                        <a14:foregroundMark x1="19556" y1="47111" x2="31556" y2="41778"/>
                        <a14:foregroundMark x1="20000" y1="76444" x2="19556" y2="42667"/>
                        <a14:foregroundMark x1="19556" y1="42667" x2="27556" y2="13333"/>
                        <a14:foregroundMark x1="16444" y1="59111" x2="17333" y2="36444"/>
                        <a14:foregroundMark x1="17333" y1="36444" x2="24444" y2="15556"/>
                        <a14:foregroundMark x1="17778" y1="27111" x2="25778" y2="9778"/>
                        <a14:foregroundMark x1="14667" y1="15556" x2="8000" y2="45778"/>
                        <a14:foregroundMark x1="9778" y1="21333" x2="11111" y2="56444"/>
                        <a14:foregroundMark x1="12000" y1="21778" x2="15111" y2="70667"/>
                        <a14:foregroundMark x1="11111" y1="60000" x2="14222" y2="86222"/>
                        <a14:foregroundMark x1="12444" y1="77333" x2="40889" y2="89778"/>
                        <a14:foregroundMark x1="20000" y1="84444" x2="56000" y2="86222"/>
                        <a14:foregroundMark x1="39111" y1="88889" x2="78222" y2="88889"/>
                        <a14:foregroundMark x1="48889" y1="89333" x2="82222" y2="85333"/>
                        <a14:foregroundMark x1="79111" y1="83556" x2="90222" y2="45778"/>
                        <a14:foregroundMark x1="90222" y1="51556" x2="77333" y2="20444"/>
                        <a14:foregroundMark x1="80444" y1="16444" x2="50667" y2="22667"/>
                        <a14:foregroundMark x1="50667" y1="22667" x2="30667" y2="34667"/>
                        <a14:foregroundMark x1="35111" y1="16889" x2="62667" y2="24889"/>
                        <a14:foregroundMark x1="13333" y1="13778" x2="53778" y2="7556"/>
                        <a14:foregroundMark x1="37778" y1="12000" x2="75111" y2="12000"/>
                        <a14:foregroundMark x1="75111" y1="12000" x2="86667" y2="35556"/>
                        <a14:foregroundMark x1="86667" y1="35556" x2="86667" y2="37778"/>
                        <a14:foregroundMark x1="50222" y1="10667" x2="76444" y2="11111"/>
                        <a14:foregroundMark x1="76444" y1="11111" x2="88889" y2="47111"/>
                        <a14:foregroundMark x1="81778" y1="13333" x2="90667" y2="76444"/>
                        <a14:foregroundMark x1="90667" y1="76444" x2="76000" y2="91556"/>
                        <a14:foregroundMark x1="58667" y1="61778" x2="70667" y2="88889"/>
                        <a14:foregroundMark x1="70667" y1="88889" x2="70667" y2="88889"/>
                        <a14:foregroundMark x1="21778" y1="81778" x2="49333" y2="29333"/>
                        <a14:foregroundMark x1="85778" y1="16000" x2="90667" y2="38222"/>
                        <a14:foregroundMark x1="89333" y1="22667" x2="92000" y2="46222"/>
                        <a14:foregroundMark x1="78667" y1="20444" x2="44444" y2="58667"/>
                        <a14:foregroundMark x1="61333" y1="65333" x2="72444" y2="87111"/>
                        <a14:foregroundMark x1="72444" y1="87111" x2="75111" y2="88444"/>
                        <a14:foregroundMark x1="76889" y1="77778" x2="2488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49" y="1877212"/>
            <a:ext cx="716678" cy="7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AF46517-AC45-8CEC-265A-7CF7B2968F23}"/>
              </a:ext>
            </a:extLst>
          </p:cNvPr>
          <p:cNvSpPr txBox="1"/>
          <p:nvPr/>
        </p:nvSpPr>
        <p:spPr bwMode="gray">
          <a:xfrm>
            <a:off x="2111422" y="2576699"/>
            <a:ext cx="817531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LlamaParse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2" name="Graphic 71" descr="Document with solid fill">
            <a:extLst>
              <a:ext uri="{FF2B5EF4-FFF2-40B4-BE49-F238E27FC236}">
                <a16:creationId xmlns:a16="http://schemas.microsoft.com/office/drawing/2014/main" id="{4554D54E-EE39-0658-F35E-FC92B5083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24124" y="1923081"/>
            <a:ext cx="850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9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55E73E7-F215-98CA-E5D3-47899BF2A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B9933EA-6E66-638B-9DEF-7F90F5116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8EAFC-DD1B-334B-8BC5-AB72B504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Of Attack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EBB19273-34C6-3BB1-3C59-42823AC1D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4" y="1892801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3B46C4E-9116-C1FD-4068-E1E1C0A32382}"/>
              </a:ext>
            </a:extLst>
          </p:cNvPr>
          <p:cNvSpPr/>
          <p:nvPr/>
        </p:nvSpPr>
        <p:spPr bwMode="gray">
          <a:xfrm>
            <a:off x="1976658" y="2828952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Text from PDF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6DCC86F-D160-7588-AE9F-83C74E0370C3}"/>
              </a:ext>
            </a:extLst>
          </p:cNvPr>
          <p:cNvSpPr/>
          <p:nvPr/>
        </p:nvSpPr>
        <p:spPr bwMode="gray">
          <a:xfrm>
            <a:off x="1317822" y="2335207"/>
            <a:ext cx="683506" cy="140574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6146" name="Picture 2" descr="LlamaParse - LlamaIndex">
            <a:extLst>
              <a:ext uri="{FF2B5EF4-FFF2-40B4-BE49-F238E27FC236}">
                <a16:creationId xmlns:a16="http://schemas.microsoft.com/office/drawing/2014/main" id="{5B4195E3-6720-5BC2-5FE1-EC7C57195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56" b="91556" l="8000" r="92000">
                        <a14:foregroundMark x1="64000" y1="23111" x2="64000" y2="23111"/>
                        <a14:foregroundMark x1="71556" y1="25778" x2="76444" y2="31556"/>
                        <a14:foregroundMark x1="78222" y1="22222" x2="85333" y2="44444"/>
                        <a14:foregroundMark x1="84000" y1="22222" x2="85333" y2="59111"/>
                        <a14:foregroundMark x1="88444" y1="56000" x2="87111" y2="80889"/>
                        <a14:foregroundMark x1="87556" y1="74222" x2="57333" y2="72444"/>
                        <a14:foregroundMark x1="57333" y1="72444" x2="55111" y2="48889"/>
                        <a14:foregroundMark x1="55111" y1="48889" x2="33778" y2="61778"/>
                        <a14:foregroundMark x1="33778" y1="61778" x2="40889" y2="29778"/>
                        <a14:foregroundMark x1="40889" y1="29778" x2="72000" y2="56000"/>
                        <a14:foregroundMark x1="72000" y1="56000" x2="60000" y2="76889"/>
                        <a14:foregroundMark x1="20000" y1="74222" x2="19556" y2="47111"/>
                        <a14:foregroundMark x1="19556" y1="47111" x2="31556" y2="41778"/>
                        <a14:foregroundMark x1="20000" y1="76444" x2="19556" y2="42667"/>
                        <a14:foregroundMark x1="19556" y1="42667" x2="27556" y2="13333"/>
                        <a14:foregroundMark x1="16444" y1="59111" x2="17333" y2="36444"/>
                        <a14:foregroundMark x1="17333" y1="36444" x2="24444" y2="15556"/>
                        <a14:foregroundMark x1="17778" y1="27111" x2="25778" y2="9778"/>
                        <a14:foregroundMark x1="14667" y1="15556" x2="8000" y2="45778"/>
                        <a14:foregroundMark x1="9778" y1="21333" x2="11111" y2="56444"/>
                        <a14:foregroundMark x1="12000" y1="21778" x2="15111" y2="70667"/>
                        <a14:foregroundMark x1="11111" y1="60000" x2="14222" y2="86222"/>
                        <a14:foregroundMark x1="12444" y1="77333" x2="40889" y2="89778"/>
                        <a14:foregroundMark x1="20000" y1="84444" x2="56000" y2="86222"/>
                        <a14:foregroundMark x1="39111" y1="88889" x2="78222" y2="88889"/>
                        <a14:foregroundMark x1="48889" y1="89333" x2="82222" y2="85333"/>
                        <a14:foregroundMark x1="79111" y1="83556" x2="90222" y2="45778"/>
                        <a14:foregroundMark x1="90222" y1="51556" x2="77333" y2="20444"/>
                        <a14:foregroundMark x1="80444" y1="16444" x2="50667" y2="22667"/>
                        <a14:foregroundMark x1="50667" y1="22667" x2="30667" y2="34667"/>
                        <a14:foregroundMark x1="35111" y1="16889" x2="62667" y2="24889"/>
                        <a14:foregroundMark x1="13333" y1="13778" x2="53778" y2="7556"/>
                        <a14:foregroundMark x1="37778" y1="12000" x2="75111" y2="12000"/>
                        <a14:foregroundMark x1="75111" y1="12000" x2="86667" y2="35556"/>
                        <a14:foregroundMark x1="86667" y1="35556" x2="86667" y2="37778"/>
                        <a14:foregroundMark x1="50222" y1="10667" x2="76444" y2="11111"/>
                        <a14:foregroundMark x1="76444" y1="11111" x2="88889" y2="47111"/>
                        <a14:foregroundMark x1="81778" y1="13333" x2="90667" y2="76444"/>
                        <a14:foregroundMark x1="90667" y1="76444" x2="76000" y2="91556"/>
                        <a14:foregroundMark x1="58667" y1="61778" x2="70667" y2="88889"/>
                        <a14:foregroundMark x1="70667" y1="88889" x2="70667" y2="88889"/>
                        <a14:foregroundMark x1="21778" y1="81778" x2="49333" y2="29333"/>
                        <a14:foregroundMark x1="85778" y1="16000" x2="90667" y2="38222"/>
                        <a14:foregroundMark x1="89333" y1="22667" x2="92000" y2="46222"/>
                        <a14:foregroundMark x1="78667" y1="20444" x2="44444" y2="58667"/>
                        <a14:foregroundMark x1="61333" y1="65333" x2="72444" y2="87111"/>
                        <a14:foregroundMark x1="72444" y1="87111" x2="75111" y2="88444"/>
                        <a14:foregroundMark x1="76889" y1="77778" x2="2488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49" y="1877212"/>
            <a:ext cx="716678" cy="7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859EA17-77C5-409A-8B67-70D752982412}"/>
              </a:ext>
            </a:extLst>
          </p:cNvPr>
          <p:cNvSpPr txBox="1"/>
          <p:nvPr/>
        </p:nvSpPr>
        <p:spPr bwMode="gray">
          <a:xfrm>
            <a:off x="2111422" y="2576699"/>
            <a:ext cx="817531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LlamaParse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48" name="Picture 4" descr="GitHub - pymupdf/PyMuPDF: PyMuPDF is a high performance Python library for  data extraction, analysis, conversion &amp; manipulation of PDF (and other)  documents.">
            <a:extLst>
              <a:ext uri="{FF2B5EF4-FFF2-40B4-BE49-F238E27FC236}">
                <a16:creationId xmlns:a16="http://schemas.microsoft.com/office/drawing/2014/main" id="{0F453C6D-F753-D530-302D-95AC0A1DC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05" y="3301762"/>
            <a:ext cx="1030380" cy="10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2774980-3D44-121D-15C0-55417DE8ED06}"/>
              </a:ext>
            </a:extLst>
          </p:cNvPr>
          <p:cNvSpPr txBox="1"/>
          <p:nvPr/>
        </p:nvSpPr>
        <p:spPr bwMode="gray">
          <a:xfrm>
            <a:off x="2180646" y="4174989"/>
            <a:ext cx="700513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PyMuPDF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9F083504-803E-0F1F-065C-03489CD41CB6}"/>
              </a:ext>
            </a:extLst>
          </p:cNvPr>
          <p:cNvSpPr/>
          <p:nvPr/>
        </p:nvSpPr>
        <p:spPr bwMode="gray">
          <a:xfrm rot="3134766">
            <a:off x="1112854" y="3099568"/>
            <a:ext cx="1015811" cy="151279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1534ED0-7091-4554-F3D4-3066DD142FD3}"/>
              </a:ext>
            </a:extLst>
          </p:cNvPr>
          <p:cNvSpPr/>
          <p:nvPr/>
        </p:nvSpPr>
        <p:spPr bwMode="gray">
          <a:xfrm>
            <a:off x="1976658" y="4442085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Images from PDF</a:t>
            </a:r>
          </a:p>
        </p:txBody>
      </p:sp>
      <p:pic>
        <p:nvPicPr>
          <p:cNvPr id="72" name="Graphic 71" descr="Document with solid fill">
            <a:extLst>
              <a:ext uri="{FF2B5EF4-FFF2-40B4-BE49-F238E27FC236}">
                <a16:creationId xmlns:a16="http://schemas.microsoft.com/office/drawing/2014/main" id="{30351184-AB05-1C7D-DFE6-7612DD080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4124" y="1923081"/>
            <a:ext cx="850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96D2915-F965-B4F9-5BF4-44762637C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FFF0D51-4995-3B9A-16B4-DB2AA4CB1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5C883F-7E54-26E4-668C-C8FE17D1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Of Attack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347C314F-E2B6-E287-841E-21E0F73EC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4" y="1892801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7D86459-1016-61FE-3161-4601BCB7A921}"/>
              </a:ext>
            </a:extLst>
          </p:cNvPr>
          <p:cNvSpPr/>
          <p:nvPr/>
        </p:nvSpPr>
        <p:spPr bwMode="gray">
          <a:xfrm>
            <a:off x="1976658" y="2828952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Text from PDF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CD6B592-3F1B-D691-1784-2C6676B42770}"/>
              </a:ext>
            </a:extLst>
          </p:cNvPr>
          <p:cNvSpPr/>
          <p:nvPr/>
        </p:nvSpPr>
        <p:spPr bwMode="gray">
          <a:xfrm>
            <a:off x="1317822" y="2335207"/>
            <a:ext cx="683506" cy="140574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6146" name="Picture 2" descr="LlamaParse - LlamaIndex">
            <a:extLst>
              <a:ext uri="{FF2B5EF4-FFF2-40B4-BE49-F238E27FC236}">
                <a16:creationId xmlns:a16="http://schemas.microsoft.com/office/drawing/2014/main" id="{3930AFDD-42EB-5FF4-C1CE-E44D3545D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56" b="91556" l="8000" r="92000">
                        <a14:foregroundMark x1="64000" y1="23111" x2="64000" y2="23111"/>
                        <a14:foregroundMark x1="71556" y1="25778" x2="76444" y2="31556"/>
                        <a14:foregroundMark x1="78222" y1="22222" x2="85333" y2="44444"/>
                        <a14:foregroundMark x1="84000" y1="22222" x2="85333" y2="59111"/>
                        <a14:foregroundMark x1="88444" y1="56000" x2="87111" y2="80889"/>
                        <a14:foregroundMark x1="87556" y1="74222" x2="57333" y2="72444"/>
                        <a14:foregroundMark x1="57333" y1="72444" x2="55111" y2="48889"/>
                        <a14:foregroundMark x1="55111" y1="48889" x2="33778" y2="61778"/>
                        <a14:foregroundMark x1="33778" y1="61778" x2="40889" y2="29778"/>
                        <a14:foregroundMark x1="40889" y1="29778" x2="72000" y2="56000"/>
                        <a14:foregroundMark x1="72000" y1="56000" x2="60000" y2="76889"/>
                        <a14:foregroundMark x1="20000" y1="74222" x2="19556" y2="47111"/>
                        <a14:foregroundMark x1="19556" y1="47111" x2="31556" y2="41778"/>
                        <a14:foregroundMark x1="20000" y1="76444" x2="19556" y2="42667"/>
                        <a14:foregroundMark x1="19556" y1="42667" x2="27556" y2="13333"/>
                        <a14:foregroundMark x1="16444" y1="59111" x2="17333" y2="36444"/>
                        <a14:foregroundMark x1="17333" y1="36444" x2="24444" y2="15556"/>
                        <a14:foregroundMark x1="17778" y1="27111" x2="25778" y2="9778"/>
                        <a14:foregroundMark x1="14667" y1="15556" x2="8000" y2="45778"/>
                        <a14:foregroundMark x1="9778" y1="21333" x2="11111" y2="56444"/>
                        <a14:foregroundMark x1="12000" y1="21778" x2="15111" y2="70667"/>
                        <a14:foregroundMark x1="11111" y1="60000" x2="14222" y2="86222"/>
                        <a14:foregroundMark x1="12444" y1="77333" x2="40889" y2="89778"/>
                        <a14:foregroundMark x1="20000" y1="84444" x2="56000" y2="86222"/>
                        <a14:foregroundMark x1="39111" y1="88889" x2="78222" y2="88889"/>
                        <a14:foregroundMark x1="48889" y1="89333" x2="82222" y2="85333"/>
                        <a14:foregroundMark x1="79111" y1="83556" x2="90222" y2="45778"/>
                        <a14:foregroundMark x1="90222" y1="51556" x2="77333" y2="20444"/>
                        <a14:foregroundMark x1="80444" y1="16444" x2="50667" y2="22667"/>
                        <a14:foregroundMark x1="50667" y1="22667" x2="30667" y2="34667"/>
                        <a14:foregroundMark x1="35111" y1="16889" x2="62667" y2="24889"/>
                        <a14:foregroundMark x1="13333" y1="13778" x2="53778" y2="7556"/>
                        <a14:foregroundMark x1="37778" y1="12000" x2="75111" y2="12000"/>
                        <a14:foregroundMark x1="75111" y1="12000" x2="86667" y2="35556"/>
                        <a14:foregroundMark x1="86667" y1="35556" x2="86667" y2="37778"/>
                        <a14:foregroundMark x1="50222" y1="10667" x2="76444" y2="11111"/>
                        <a14:foregroundMark x1="76444" y1="11111" x2="88889" y2="47111"/>
                        <a14:foregroundMark x1="81778" y1="13333" x2="90667" y2="76444"/>
                        <a14:foregroundMark x1="90667" y1="76444" x2="76000" y2="91556"/>
                        <a14:foregroundMark x1="58667" y1="61778" x2="70667" y2="88889"/>
                        <a14:foregroundMark x1="70667" y1="88889" x2="70667" y2="88889"/>
                        <a14:foregroundMark x1="21778" y1="81778" x2="49333" y2="29333"/>
                        <a14:foregroundMark x1="85778" y1="16000" x2="90667" y2="38222"/>
                        <a14:foregroundMark x1="89333" y1="22667" x2="92000" y2="46222"/>
                        <a14:foregroundMark x1="78667" y1="20444" x2="44444" y2="58667"/>
                        <a14:foregroundMark x1="61333" y1="65333" x2="72444" y2="87111"/>
                        <a14:foregroundMark x1="72444" y1="87111" x2="75111" y2="88444"/>
                        <a14:foregroundMark x1="76889" y1="77778" x2="2488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49" y="1877212"/>
            <a:ext cx="716678" cy="7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5B578F-C641-06E2-0352-0175D28AC7FE}"/>
              </a:ext>
            </a:extLst>
          </p:cNvPr>
          <p:cNvSpPr txBox="1"/>
          <p:nvPr/>
        </p:nvSpPr>
        <p:spPr bwMode="gray">
          <a:xfrm>
            <a:off x="2111422" y="2576699"/>
            <a:ext cx="817531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LlamaParse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48" name="Picture 4" descr="GitHub - pymupdf/PyMuPDF: PyMuPDF is a high performance Python library for  data extraction, analysis, conversion &amp; manipulation of PDF (and other)  documents.">
            <a:extLst>
              <a:ext uri="{FF2B5EF4-FFF2-40B4-BE49-F238E27FC236}">
                <a16:creationId xmlns:a16="http://schemas.microsoft.com/office/drawing/2014/main" id="{C21A9BF8-4522-4E61-7F89-2CF78A83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05" y="3301762"/>
            <a:ext cx="1030380" cy="10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D0B5E7F-1222-83FA-3EE9-403967293B28}"/>
              </a:ext>
            </a:extLst>
          </p:cNvPr>
          <p:cNvSpPr txBox="1"/>
          <p:nvPr/>
        </p:nvSpPr>
        <p:spPr bwMode="gray">
          <a:xfrm>
            <a:off x="2180646" y="4174989"/>
            <a:ext cx="700513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PyMuPDF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1F7A958-28BB-14AE-5D33-065611DB9783}"/>
              </a:ext>
            </a:extLst>
          </p:cNvPr>
          <p:cNvSpPr/>
          <p:nvPr/>
        </p:nvSpPr>
        <p:spPr bwMode="gray">
          <a:xfrm rot="3134766">
            <a:off x="1112854" y="3099568"/>
            <a:ext cx="1015811" cy="151279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4921BC9-1AEE-9628-F941-CF08C7FBEB4B}"/>
              </a:ext>
            </a:extLst>
          </p:cNvPr>
          <p:cNvSpPr/>
          <p:nvPr/>
        </p:nvSpPr>
        <p:spPr bwMode="gray">
          <a:xfrm>
            <a:off x="1976658" y="4442085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Images from PDF</a:t>
            </a:r>
          </a:p>
        </p:txBody>
      </p:sp>
      <p:pic>
        <p:nvPicPr>
          <p:cNvPr id="72" name="Graphic 71" descr="Document with solid fill">
            <a:extLst>
              <a:ext uri="{FF2B5EF4-FFF2-40B4-BE49-F238E27FC236}">
                <a16:creationId xmlns:a16="http://schemas.microsoft.com/office/drawing/2014/main" id="{DD78C86E-4D3B-512D-1F2B-C24F2A16BC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4124" y="1923081"/>
            <a:ext cx="850900" cy="850900"/>
          </a:xfrm>
          <a:prstGeom prst="rect">
            <a:avLst/>
          </a:prstGeom>
        </p:spPr>
      </p:pic>
      <p:pic>
        <p:nvPicPr>
          <p:cNvPr id="73" name="Graphic 72" descr="Images with solid fill">
            <a:extLst>
              <a:ext uri="{FF2B5EF4-FFF2-40B4-BE49-F238E27FC236}">
                <a16:creationId xmlns:a16="http://schemas.microsoft.com/office/drawing/2014/main" id="{1F67E5DB-8007-F150-6408-7265ED04D7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9628" y="3583948"/>
            <a:ext cx="717202" cy="71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04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76EFF7B-7823-0C78-DEE4-8629259D0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333416D-695A-E977-F21C-366472D11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959243-F093-E9D0-BB19-92BD4B83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Of Attack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759ED3A4-4B8B-FA03-686F-D071B420A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4" y="1892801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352ACCE-179B-AEBE-96D8-F2F60E9022FC}"/>
              </a:ext>
            </a:extLst>
          </p:cNvPr>
          <p:cNvSpPr/>
          <p:nvPr/>
        </p:nvSpPr>
        <p:spPr bwMode="gray">
          <a:xfrm>
            <a:off x="1976658" y="2828952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Text from PDF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34C9001-CBF9-0CC0-AEC1-F527D8D90911}"/>
              </a:ext>
            </a:extLst>
          </p:cNvPr>
          <p:cNvSpPr/>
          <p:nvPr/>
        </p:nvSpPr>
        <p:spPr bwMode="gray">
          <a:xfrm>
            <a:off x="1317822" y="2335207"/>
            <a:ext cx="683506" cy="140574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6146" name="Picture 2" descr="LlamaParse - LlamaIndex">
            <a:extLst>
              <a:ext uri="{FF2B5EF4-FFF2-40B4-BE49-F238E27FC236}">
                <a16:creationId xmlns:a16="http://schemas.microsoft.com/office/drawing/2014/main" id="{1F6A1D1B-E105-CC1E-6270-B6390FC04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56" b="91556" l="8000" r="92000">
                        <a14:foregroundMark x1="64000" y1="23111" x2="64000" y2="23111"/>
                        <a14:foregroundMark x1="71556" y1="25778" x2="76444" y2="31556"/>
                        <a14:foregroundMark x1="78222" y1="22222" x2="85333" y2="44444"/>
                        <a14:foregroundMark x1="84000" y1="22222" x2="85333" y2="59111"/>
                        <a14:foregroundMark x1="88444" y1="56000" x2="87111" y2="80889"/>
                        <a14:foregroundMark x1="87556" y1="74222" x2="57333" y2="72444"/>
                        <a14:foregroundMark x1="57333" y1="72444" x2="55111" y2="48889"/>
                        <a14:foregroundMark x1="55111" y1="48889" x2="33778" y2="61778"/>
                        <a14:foregroundMark x1="33778" y1="61778" x2="40889" y2="29778"/>
                        <a14:foregroundMark x1="40889" y1="29778" x2="72000" y2="56000"/>
                        <a14:foregroundMark x1="72000" y1="56000" x2="60000" y2="76889"/>
                        <a14:foregroundMark x1="20000" y1="74222" x2="19556" y2="47111"/>
                        <a14:foregroundMark x1="19556" y1="47111" x2="31556" y2="41778"/>
                        <a14:foregroundMark x1="20000" y1="76444" x2="19556" y2="42667"/>
                        <a14:foregroundMark x1="19556" y1="42667" x2="27556" y2="13333"/>
                        <a14:foregroundMark x1="16444" y1="59111" x2="17333" y2="36444"/>
                        <a14:foregroundMark x1="17333" y1="36444" x2="24444" y2="15556"/>
                        <a14:foregroundMark x1="17778" y1="27111" x2="25778" y2="9778"/>
                        <a14:foregroundMark x1="14667" y1="15556" x2="8000" y2="45778"/>
                        <a14:foregroundMark x1="9778" y1="21333" x2="11111" y2="56444"/>
                        <a14:foregroundMark x1="12000" y1="21778" x2="15111" y2="70667"/>
                        <a14:foregroundMark x1="11111" y1="60000" x2="14222" y2="86222"/>
                        <a14:foregroundMark x1="12444" y1="77333" x2="40889" y2="89778"/>
                        <a14:foregroundMark x1="20000" y1="84444" x2="56000" y2="86222"/>
                        <a14:foregroundMark x1="39111" y1="88889" x2="78222" y2="88889"/>
                        <a14:foregroundMark x1="48889" y1="89333" x2="82222" y2="85333"/>
                        <a14:foregroundMark x1="79111" y1="83556" x2="90222" y2="45778"/>
                        <a14:foregroundMark x1="90222" y1="51556" x2="77333" y2="20444"/>
                        <a14:foregroundMark x1="80444" y1="16444" x2="50667" y2="22667"/>
                        <a14:foregroundMark x1="50667" y1="22667" x2="30667" y2="34667"/>
                        <a14:foregroundMark x1="35111" y1="16889" x2="62667" y2="24889"/>
                        <a14:foregroundMark x1="13333" y1="13778" x2="53778" y2="7556"/>
                        <a14:foregroundMark x1="37778" y1="12000" x2="75111" y2="12000"/>
                        <a14:foregroundMark x1="75111" y1="12000" x2="86667" y2="35556"/>
                        <a14:foregroundMark x1="86667" y1="35556" x2="86667" y2="37778"/>
                        <a14:foregroundMark x1="50222" y1="10667" x2="76444" y2="11111"/>
                        <a14:foregroundMark x1="76444" y1="11111" x2="88889" y2="47111"/>
                        <a14:foregroundMark x1="81778" y1="13333" x2="90667" y2="76444"/>
                        <a14:foregroundMark x1="90667" y1="76444" x2="76000" y2="91556"/>
                        <a14:foregroundMark x1="58667" y1="61778" x2="70667" y2="88889"/>
                        <a14:foregroundMark x1="70667" y1="88889" x2="70667" y2="88889"/>
                        <a14:foregroundMark x1="21778" y1="81778" x2="49333" y2="29333"/>
                        <a14:foregroundMark x1="85778" y1="16000" x2="90667" y2="38222"/>
                        <a14:foregroundMark x1="89333" y1="22667" x2="92000" y2="46222"/>
                        <a14:foregroundMark x1="78667" y1="20444" x2="44444" y2="58667"/>
                        <a14:foregroundMark x1="61333" y1="65333" x2="72444" y2="87111"/>
                        <a14:foregroundMark x1="72444" y1="87111" x2="75111" y2="88444"/>
                        <a14:foregroundMark x1="76889" y1="77778" x2="2488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49" y="1877212"/>
            <a:ext cx="716678" cy="7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1B85F83-E864-F9D2-3CF1-D5F200984DE9}"/>
              </a:ext>
            </a:extLst>
          </p:cNvPr>
          <p:cNvSpPr txBox="1"/>
          <p:nvPr/>
        </p:nvSpPr>
        <p:spPr bwMode="gray">
          <a:xfrm>
            <a:off x="2111422" y="2576699"/>
            <a:ext cx="817531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LlamaParse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48" name="Picture 4" descr="GitHub - pymupdf/PyMuPDF: PyMuPDF is a high performance Python library for  data extraction, analysis, conversion &amp; manipulation of PDF (and other)  documents.">
            <a:extLst>
              <a:ext uri="{FF2B5EF4-FFF2-40B4-BE49-F238E27FC236}">
                <a16:creationId xmlns:a16="http://schemas.microsoft.com/office/drawing/2014/main" id="{C05FB457-0C3C-06A7-3EA6-807543F1E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05" y="3301762"/>
            <a:ext cx="1030380" cy="10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40EA928-0B7C-0D4B-852C-5DCB5EFBFF32}"/>
              </a:ext>
            </a:extLst>
          </p:cNvPr>
          <p:cNvSpPr txBox="1"/>
          <p:nvPr/>
        </p:nvSpPr>
        <p:spPr bwMode="gray">
          <a:xfrm>
            <a:off x="2180646" y="4174989"/>
            <a:ext cx="700513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PyMuPDF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50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EA047F2C-6C12-C344-2C39-622ED0B1D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5180764" y="1996513"/>
            <a:ext cx="809829" cy="82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Right 59">
            <a:extLst>
              <a:ext uri="{FF2B5EF4-FFF2-40B4-BE49-F238E27FC236}">
                <a16:creationId xmlns:a16="http://schemas.microsoft.com/office/drawing/2014/main" id="{DCBC4CC6-1798-5705-3F30-4F22453E9789}"/>
              </a:ext>
            </a:extLst>
          </p:cNvPr>
          <p:cNvSpPr/>
          <p:nvPr/>
        </p:nvSpPr>
        <p:spPr bwMode="gray">
          <a:xfrm rot="3134766">
            <a:off x="1112854" y="3099568"/>
            <a:ext cx="1015811" cy="151279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8BA97A2-F660-9A14-5930-C80479BCCADE}"/>
              </a:ext>
            </a:extLst>
          </p:cNvPr>
          <p:cNvSpPr/>
          <p:nvPr/>
        </p:nvSpPr>
        <p:spPr bwMode="gray">
          <a:xfrm>
            <a:off x="1976658" y="4442085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Images from PDF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449787F-3F22-273E-A3CA-F53319EE9304}"/>
              </a:ext>
            </a:extLst>
          </p:cNvPr>
          <p:cNvSpPr/>
          <p:nvPr/>
        </p:nvSpPr>
        <p:spPr bwMode="gray">
          <a:xfrm>
            <a:off x="4998302" y="3057209"/>
            <a:ext cx="1182267" cy="56588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List All Products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33B6D998-5CFC-C337-D911-A72022348BA5}"/>
              </a:ext>
            </a:extLst>
          </p:cNvPr>
          <p:cNvSpPr/>
          <p:nvPr/>
        </p:nvSpPr>
        <p:spPr bwMode="gray">
          <a:xfrm rot="19584600">
            <a:off x="3941422" y="3335742"/>
            <a:ext cx="1019211" cy="163585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76D24D-1665-1C06-1720-16B55E9C2358}"/>
              </a:ext>
            </a:extLst>
          </p:cNvPr>
          <p:cNvSpPr txBox="1"/>
          <p:nvPr/>
        </p:nvSpPr>
        <p:spPr bwMode="gray">
          <a:xfrm>
            <a:off x="5180764" y="2805168"/>
            <a:ext cx="811119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ChatGPT4o</a:t>
            </a:r>
          </a:p>
        </p:txBody>
      </p:sp>
      <p:pic>
        <p:nvPicPr>
          <p:cNvPr id="72" name="Graphic 71" descr="Document with solid fill">
            <a:extLst>
              <a:ext uri="{FF2B5EF4-FFF2-40B4-BE49-F238E27FC236}">
                <a16:creationId xmlns:a16="http://schemas.microsoft.com/office/drawing/2014/main" id="{3C6E1903-9169-95F8-2BC7-CF99F481E0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24124" y="1923081"/>
            <a:ext cx="850900" cy="850900"/>
          </a:xfrm>
          <a:prstGeom prst="rect">
            <a:avLst/>
          </a:prstGeom>
        </p:spPr>
      </p:pic>
      <p:pic>
        <p:nvPicPr>
          <p:cNvPr id="73" name="Graphic 72" descr="Images with solid fill">
            <a:extLst>
              <a:ext uri="{FF2B5EF4-FFF2-40B4-BE49-F238E27FC236}">
                <a16:creationId xmlns:a16="http://schemas.microsoft.com/office/drawing/2014/main" id="{0FBC1034-8C58-4453-4752-44A8B913AE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09628" y="3583948"/>
            <a:ext cx="717202" cy="717202"/>
          </a:xfrm>
          <a:prstGeom prst="rect">
            <a:avLst/>
          </a:prstGeom>
        </p:spPr>
      </p:pic>
      <p:sp>
        <p:nvSpPr>
          <p:cNvPr id="78" name="Arrow: Right 77">
            <a:extLst>
              <a:ext uri="{FF2B5EF4-FFF2-40B4-BE49-F238E27FC236}">
                <a16:creationId xmlns:a16="http://schemas.microsoft.com/office/drawing/2014/main" id="{5F99837E-55D0-AEF1-93AD-107C122181CA}"/>
              </a:ext>
            </a:extLst>
          </p:cNvPr>
          <p:cNvSpPr/>
          <p:nvPr/>
        </p:nvSpPr>
        <p:spPr bwMode="gray">
          <a:xfrm>
            <a:off x="4000962" y="2361459"/>
            <a:ext cx="919828" cy="13602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28978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1" grpId="0" animBg="1"/>
      <p:bldP spid="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2375F56-DF5E-89EE-C68E-D8A1195F2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ACD64711-934A-6C47-F31F-DD291C64EF15}"/>
              </a:ext>
            </a:extLst>
          </p:cNvPr>
          <p:cNvSpPr/>
          <p:nvPr/>
        </p:nvSpPr>
        <p:spPr bwMode="gray">
          <a:xfrm>
            <a:off x="6564983" y="1219201"/>
            <a:ext cx="1084486" cy="42831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4C282D8-BD0F-6AB2-CF37-A1F016868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0CB21E-EB7D-296D-6A84-627C09B0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Of Attack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4752A7EC-9011-1B6D-C8B7-1D48B1EE7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4" y="1892801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C82E73-7538-34B5-C133-FA266F469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072" y="1355664"/>
            <a:ext cx="502861" cy="466307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646BD4A-E388-098B-1F04-E994A7B65FB2}"/>
              </a:ext>
            </a:extLst>
          </p:cNvPr>
          <p:cNvSpPr/>
          <p:nvPr/>
        </p:nvSpPr>
        <p:spPr bwMode="gray">
          <a:xfrm>
            <a:off x="1976658" y="2828952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Text from PDF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B266E5F-C725-D205-E487-6BE85077842E}"/>
              </a:ext>
            </a:extLst>
          </p:cNvPr>
          <p:cNvSpPr/>
          <p:nvPr/>
        </p:nvSpPr>
        <p:spPr bwMode="gray">
          <a:xfrm>
            <a:off x="1317822" y="2335207"/>
            <a:ext cx="683506" cy="140574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6146" name="Picture 2" descr="LlamaParse - LlamaIndex">
            <a:extLst>
              <a:ext uri="{FF2B5EF4-FFF2-40B4-BE49-F238E27FC236}">
                <a16:creationId xmlns:a16="http://schemas.microsoft.com/office/drawing/2014/main" id="{1467B550-5EF8-57C8-BF3D-D48150C60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56" b="91556" l="8000" r="92000">
                        <a14:foregroundMark x1="64000" y1="23111" x2="64000" y2="23111"/>
                        <a14:foregroundMark x1="71556" y1="25778" x2="76444" y2="31556"/>
                        <a14:foregroundMark x1="78222" y1="22222" x2="85333" y2="44444"/>
                        <a14:foregroundMark x1="84000" y1="22222" x2="85333" y2="59111"/>
                        <a14:foregroundMark x1="88444" y1="56000" x2="87111" y2="80889"/>
                        <a14:foregroundMark x1="87556" y1="74222" x2="57333" y2="72444"/>
                        <a14:foregroundMark x1="57333" y1="72444" x2="55111" y2="48889"/>
                        <a14:foregroundMark x1="55111" y1="48889" x2="33778" y2="61778"/>
                        <a14:foregroundMark x1="33778" y1="61778" x2="40889" y2="29778"/>
                        <a14:foregroundMark x1="40889" y1="29778" x2="72000" y2="56000"/>
                        <a14:foregroundMark x1="72000" y1="56000" x2="60000" y2="76889"/>
                        <a14:foregroundMark x1="20000" y1="74222" x2="19556" y2="47111"/>
                        <a14:foregroundMark x1="19556" y1="47111" x2="31556" y2="41778"/>
                        <a14:foregroundMark x1="20000" y1="76444" x2="19556" y2="42667"/>
                        <a14:foregroundMark x1="19556" y1="42667" x2="27556" y2="13333"/>
                        <a14:foregroundMark x1="16444" y1="59111" x2="17333" y2="36444"/>
                        <a14:foregroundMark x1="17333" y1="36444" x2="24444" y2="15556"/>
                        <a14:foregroundMark x1="17778" y1="27111" x2="25778" y2="9778"/>
                        <a14:foregroundMark x1="14667" y1="15556" x2="8000" y2="45778"/>
                        <a14:foregroundMark x1="9778" y1="21333" x2="11111" y2="56444"/>
                        <a14:foregroundMark x1="12000" y1="21778" x2="15111" y2="70667"/>
                        <a14:foregroundMark x1="11111" y1="60000" x2="14222" y2="86222"/>
                        <a14:foregroundMark x1="12444" y1="77333" x2="40889" y2="89778"/>
                        <a14:foregroundMark x1="20000" y1="84444" x2="56000" y2="86222"/>
                        <a14:foregroundMark x1="39111" y1="88889" x2="78222" y2="88889"/>
                        <a14:foregroundMark x1="48889" y1="89333" x2="82222" y2="85333"/>
                        <a14:foregroundMark x1="79111" y1="83556" x2="90222" y2="45778"/>
                        <a14:foregroundMark x1="90222" y1="51556" x2="77333" y2="20444"/>
                        <a14:foregroundMark x1="80444" y1="16444" x2="50667" y2="22667"/>
                        <a14:foregroundMark x1="50667" y1="22667" x2="30667" y2="34667"/>
                        <a14:foregroundMark x1="35111" y1="16889" x2="62667" y2="24889"/>
                        <a14:foregroundMark x1="13333" y1="13778" x2="53778" y2="7556"/>
                        <a14:foregroundMark x1="37778" y1="12000" x2="75111" y2="12000"/>
                        <a14:foregroundMark x1="75111" y1="12000" x2="86667" y2="35556"/>
                        <a14:foregroundMark x1="86667" y1="35556" x2="86667" y2="37778"/>
                        <a14:foregroundMark x1="50222" y1="10667" x2="76444" y2="11111"/>
                        <a14:foregroundMark x1="76444" y1="11111" x2="88889" y2="47111"/>
                        <a14:foregroundMark x1="81778" y1="13333" x2="90667" y2="76444"/>
                        <a14:foregroundMark x1="90667" y1="76444" x2="76000" y2="91556"/>
                        <a14:foregroundMark x1="58667" y1="61778" x2="70667" y2="88889"/>
                        <a14:foregroundMark x1="70667" y1="88889" x2="70667" y2="88889"/>
                        <a14:foregroundMark x1="21778" y1="81778" x2="49333" y2="29333"/>
                        <a14:foregroundMark x1="85778" y1="16000" x2="90667" y2="38222"/>
                        <a14:foregroundMark x1="89333" y1="22667" x2="92000" y2="46222"/>
                        <a14:foregroundMark x1="78667" y1="20444" x2="44444" y2="58667"/>
                        <a14:foregroundMark x1="61333" y1="65333" x2="72444" y2="87111"/>
                        <a14:foregroundMark x1="72444" y1="87111" x2="75111" y2="88444"/>
                        <a14:foregroundMark x1="76889" y1="77778" x2="2488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49" y="1877212"/>
            <a:ext cx="716678" cy="7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DD7E1A6-440D-35C0-ABCD-B0A135EDD710}"/>
              </a:ext>
            </a:extLst>
          </p:cNvPr>
          <p:cNvSpPr txBox="1"/>
          <p:nvPr/>
        </p:nvSpPr>
        <p:spPr bwMode="gray">
          <a:xfrm>
            <a:off x="2111422" y="2576699"/>
            <a:ext cx="817531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LlamaParse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48" name="Picture 4" descr="GitHub - pymupdf/PyMuPDF: PyMuPDF is a high performance Python library for  data extraction, analysis, conversion &amp; manipulation of PDF (and other)  documents.">
            <a:extLst>
              <a:ext uri="{FF2B5EF4-FFF2-40B4-BE49-F238E27FC236}">
                <a16:creationId xmlns:a16="http://schemas.microsoft.com/office/drawing/2014/main" id="{9176F199-C179-B604-AB20-3B796158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05" y="3301762"/>
            <a:ext cx="1030380" cy="10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22F48D4-2B7E-C5AD-D02E-8C1B52A93E06}"/>
              </a:ext>
            </a:extLst>
          </p:cNvPr>
          <p:cNvSpPr txBox="1"/>
          <p:nvPr/>
        </p:nvSpPr>
        <p:spPr bwMode="gray">
          <a:xfrm>
            <a:off x="2180646" y="4174989"/>
            <a:ext cx="700513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PyMuPDF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50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A56F6841-147D-858B-884D-39ABDEA1C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5180764" y="1996513"/>
            <a:ext cx="809829" cy="82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Arrow: Bent 55">
            <a:extLst>
              <a:ext uri="{FF2B5EF4-FFF2-40B4-BE49-F238E27FC236}">
                <a16:creationId xmlns:a16="http://schemas.microsoft.com/office/drawing/2014/main" id="{4794256B-2111-934B-A7E2-6ACBE5D3AA30}"/>
              </a:ext>
            </a:extLst>
          </p:cNvPr>
          <p:cNvSpPr/>
          <p:nvPr/>
        </p:nvSpPr>
        <p:spPr bwMode="gray">
          <a:xfrm>
            <a:off x="5477250" y="1280933"/>
            <a:ext cx="992562" cy="528185"/>
          </a:xfrm>
          <a:prstGeom prst="ben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39122D1-5C70-4E15-C5FE-7D97CD020593}"/>
              </a:ext>
            </a:extLst>
          </p:cNvPr>
          <p:cNvSpPr/>
          <p:nvPr/>
        </p:nvSpPr>
        <p:spPr bwMode="gray">
          <a:xfrm>
            <a:off x="6604580" y="1884148"/>
            <a:ext cx="989380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Product1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FB127E3D-C6A2-32FB-4EAA-A799BC382C9D}"/>
              </a:ext>
            </a:extLst>
          </p:cNvPr>
          <p:cNvSpPr/>
          <p:nvPr/>
        </p:nvSpPr>
        <p:spPr bwMode="gray">
          <a:xfrm rot="3134766">
            <a:off x="1112854" y="3099568"/>
            <a:ext cx="1015811" cy="151279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0833459-F97E-63CD-B587-218A8D95FE19}"/>
              </a:ext>
            </a:extLst>
          </p:cNvPr>
          <p:cNvSpPr/>
          <p:nvPr/>
        </p:nvSpPr>
        <p:spPr bwMode="gray">
          <a:xfrm>
            <a:off x="1976658" y="4442085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Images from PDF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173EA5C-A6D0-3A3E-26C2-30E78C4251BC}"/>
              </a:ext>
            </a:extLst>
          </p:cNvPr>
          <p:cNvSpPr/>
          <p:nvPr/>
        </p:nvSpPr>
        <p:spPr bwMode="gray">
          <a:xfrm>
            <a:off x="4998302" y="3057209"/>
            <a:ext cx="1182267" cy="56588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List All Products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E3CD768B-9200-0D3D-E15A-816723FEFF0C}"/>
              </a:ext>
            </a:extLst>
          </p:cNvPr>
          <p:cNvSpPr/>
          <p:nvPr/>
        </p:nvSpPr>
        <p:spPr bwMode="gray">
          <a:xfrm rot="19584600">
            <a:off x="3941422" y="3335742"/>
            <a:ext cx="1019211" cy="163585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014DD7-AA04-A3B2-A58F-E19153AD0050}"/>
              </a:ext>
            </a:extLst>
          </p:cNvPr>
          <p:cNvSpPr txBox="1"/>
          <p:nvPr/>
        </p:nvSpPr>
        <p:spPr bwMode="gray">
          <a:xfrm>
            <a:off x="5180764" y="2805168"/>
            <a:ext cx="811119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ChatGPT4o</a:t>
            </a:r>
          </a:p>
        </p:txBody>
      </p:sp>
      <p:pic>
        <p:nvPicPr>
          <p:cNvPr id="72" name="Graphic 71" descr="Document with solid fill">
            <a:extLst>
              <a:ext uri="{FF2B5EF4-FFF2-40B4-BE49-F238E27FC236}">
                <a16:creationId xmlns:a16="http://schemas.microsoft.com/office/drawing/2014/main" id="{DFE6F3C3-E8AE-8282-5517-E36BAAF8A2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24124" y="1923081"/>
            <a:ext cx="850900" cy="850900"/>
          </a:xfrm>
          <a:prstGeom prst="rect">
            <a:avLst/>
          </a:prstGeom>
        </p:spPr>
      </p:pic>
      <p:pic>
        <p:nvPicPr>
          <p:cNvPr id="73" name="Graphic 72" descr="Images with solid fill">
            <a:extLst>
              <a:ext uri="{FF2B5EF4-FFF2-40B4-BE49-F238E27FC236}">
                <a16:creationId xmlns:a16="http://schemas.microsoft.com/office/drawing/2014/main" id="{AC9F108A-0324-0C7C-FBC2-A8C285EEA1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09628" y="3583948"/>
            <a:ext cx="717202" cy="717202"/>
          </a:xfrm>
          <a:prstGeom prst="rect">
            <a:avLst/>
          </a:prstGeom>
        </p:spPr>
      </p:pic>
      <p:sp>
        <p:nvSpPr>
          <p:cNvPr id="78" name="Arrow: Right 77">
            <a:extLst>
              <a:ext uri="{FF2B5EF4-FFF2-40B4-BE49-F238E27FC236}">
                <a16:creationId xmlns:a16="http://schemas.microsoft.com/office/drawing/2014/main" id="{DD73DDE9-E1DA-4342-6EC1-76F11388203F}"/>
              </a:ext>
            </a:extLst>
          </p:cNvPr>
          <p:cNvSpPr/>
          <p:nvPr/>
        </p:nvSpPr>
        <p:spPr bwMode="gray">
          <a:xfrm>
            <a:off x="4000962" y="2361459"/>
            <a:ext cx="919828" cy="13602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A6A6130F-14E3-6D5F-3881-A12C16A88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072" y="3646575"/>
            <a:ext cx="502861" cy="466307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6ECD6C9-B1A4-01FE-D714-D9484368623D}"/>
              </a:ext>
            </a:extLst>
          </p:cNvPr>
          <p:cNvSpPr/>
          <p:nvPr/>
        </p:nvSpPr>
        <p:spPr bwMode="gray">
          <a:xfrm>
            <a:off x="6604580" y="4175059"/>
            <a:ext cx="989380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Product2</a:t>
            </a:r>
          </a:p>
        </p:txBody>
      </p:sp>
    </p:spTree>
    <p:extLst>
      <p:ext uri="{BB962C8B-B14F-4D97-AF65-F5344CB8AC3E}">
        <p14:creationId xmlns:p14="http://schemas.microsoft.com/office/powerpoint/2010/main" val="2834210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7" grpId="0" animBg="1"/>
      <p:bldP spid="61" grpId="0" animBg="1"/>
      <p:bldP spid="62" grpId="0" animBg="1"/>
      <p:bldP spid="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E84782E-D3BB-F849-29C7-28433BD9C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B5516204-1D66-711A-67F7-BAF0706D6C61}"/>
              </a:ext>
            </a:extLst>
          </p:cNvPr>
          <p:cNvSpPr/>
          <p:nvPr/>
        </p:nvSpPr>
        <p:spPr bwMode="gray">
          <a:xfrm>
            <a:off x="6564983" y="1219201"/>
            <a:ext cx="1084486" cy="42831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1F9D8B5-BD5E-CA44-31AA-E85858B64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240677-B53A-8F80-E6C2-3B1FB390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Of Attack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23B3B3F2-4984-A3B2-3CAE-DC72D47D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4" y="1892801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9834EFA-B893-1196-0D5F-51BE9E5C7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072" y="1355664"/>
            <a:ext cx="502861" cy="466307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67C795A-9222-A198-9E31-5CB21C609EB0}"/>
              </a:ext>
            </a:extLst>
          </p:cNvPr>
          <p:cNvSpPr/>
          <p:nvPr/>
        </p:nvSpPr>
        <p:spPr bwMode="gray">
          <a:xfrm>
            <a:off x="1976658" y="2828952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Text from PDF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5ED408E-6C2D-E3FF-D90B-FDCE2687ED0E}"/>
              </a:ext>
            </a:extLst>
          </p:cNvPr>
          <p:cNvSpPr/>
          <p:nvPr/>
        </p:nvSpPr>
        <p:spPr bwMode="gray">
          <a:xfrm>
            <a:off x="1317822" y="2335207"/>
            <a:ext cx="683506" cy="140574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6146" name="Picture 2" descr="LlamaParse - LlamaIndex">
            <a:extLst>
              <a:ext uri="{FF2B5EF4-FFF2-40B4-BE49-F238E27FC236}">
                <a16:creationId xmlns:a16="http://schemas.microsoft.com/office/drawing/2014/main" id="{065456C8-8DD7-D0F9-98E9-C970C84A9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56" b="91556" l="8000" r="92000">
                        <a14:foregroundMark x1="64000" y1="23111" x2="64000" y2="23111"/>
                        <a14:foregroundMark x1="71556" y1="25778" x2="76444" y2="31556"/>
                        <a14:foregroundMark x1="78222" y1="22222" x2="85333" y2="44444"/>
                        <a14:foregroundMark x1="84000" y1="22222" x2="85333" y2="59111"/>
                        <a14:foregroundMark x1="88444" y1="56000" x2="87111" y2="80889"/>
                        <a14:foregroundMark x1="87556" y1="74222" x2="57333" y2="72444"/>
                        <a14:foregroundMark x1="57333" y1="72444" x2="55111" y2="48889"/>
                        <a14:foregroundMark x1="55111" y1="48889" x2="33778" y2="61778"/>
                        <a14:foregroundMark x1="33778" y1="61778" x2="40889" y2="29778"/>
                        <a14:foregroundMark x1="40889" y1="29778" x2="72000" y2="56000"/>
                        <a14:foregroundMark x1="72000" y1="56000" x2="60000" y2="76889"/>
                        <a14:foregroundMark x1="20000" y1="74222" x2="19556" y2="47111"/>
                        <a14:foregroundMark x1="19556" y1="47111" x2="31556" y2="41778"/>
                        <a14:foregroundMark x1="20000" y1="76444" x2="19556" y2="42667"/>
                        <a14:foregroundMark x1="19556" y1="42667" x2="27556" y2="13333"/>
                        <a14:foregroundMark x1="16444" y1="59111" x2="17333" y2="36444"/>
                        <a14:foregroundMark x1="17333" y1="36444" x2="24444" y2="15556"/>
                        <a14:foregroundMark x1="17778" y1="27111" x2="25778" y2="9778"/>
                        <a14:foregroundMark x1="14667" y1="15556" x2="8000" y2="45778"/>
                        <a14:foregroundMark x1="9778" y1="21333" x2="11111" y2="56444"/>
                        <a14:foregroundMark x1="12000" y1="21778" x2="15111" y2="70667"/>
                        <a14:foregroundMark x1="11111" y1="60000" x2="14222" y2="86222"/>
                        <a14:foregroundMark x1="12444" y1="77333" x2="40889" y2="89778"/>
                        <a14:foregroundMark x1="20000" y1="84444" x2="56000" y2="86222"/>
                        <a14:foregroundMark x1="39111" y1="88889" x2="78222" y2="88889"/>
                        <a14:foregroundMark x1="48889" y1="89333" x2="82222" y2="85333"/>
                        <a14:foregroundMark x1="79111" y1="83556" x2="90222" y2="45778"/>
                        <a14:foregroundMark x1="90222" y1="51556" x2="77333" y2="20444"/>
                        <a14:foregroundMark x1="80444" y1="16444" x2="50667" y2="22667"/>
                        <a14:foregroundMark x1="50667" y1="22667" x2="30667" y2="34667"/>
                        <a14:foregroundMark x1="35111" y1="16889" x2="62667" y2="24889"/>
                        <a14:foregroundMark x1="13333" y1="13778" x2="53778" y2="7556"/>
                        <a14:foregroundMark x1="37778" y1="12000" x2="75111" y2="12000"/>
                        <a14:foregroundMark x1="75111" y1="12000" x2="86667" y2="35556"/>
                        <a14:foregroundMark x1="86667" y1="35556" x2="86667" y2="37778"/>
                        <a14:foregroundMark x1="50222" y1="10667" x2="76444" y2="11111"/>
                        <a14:foregroundMark x1="76444" y1="11111" x2="88889" y2="47111"/>
                        <a14:foregroundMark x1="81778" y1="13333" x2="90667" y2="76444"/>
                        <a14:foregroundMark x1="90667" y1="76444" x2="76000" y2="91556"/>
                        <a14:foregroundMark x1="58667" y1="61778" x2="70667" y2="88889"/>
                        <a14:foregroundMark x1="70667" y1="88889" x2="70667" y2="88889"/>
                        <a14:foregroundMark x1="21778" y1="81778" x2="49333" y2="29333"/>
                        <a14:foregroundMark x1="85778" y1="16000" x2="90667" y2="38222"/>
                        <a14:foregroundMark x1="89333" y1="22667" x2="92000" y2="46222"/>
                        <a14:foregroundMark x1="78667" y1="20444" x2="44444" y2="58667"/>
                        <a14:foregroundMark x1="61333" y1="65333" x2="72444" y2="87111"/>
                        <a14:foregroundMark x1="72444" y1="87111" x2="75111" y2="88444"/>
                        <a14:foregroundMark x1="76889" y1="77778" x2="2488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49" y="1877212"/>
            <a:ext cx="716678" cy="7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634D7D4-9CD9-D0A7-13AF-68670FF45074}"/>
              </a:ext>
            </a:extLst>
          </p:cNvPr>
          <p:cNvSpPr txBox="1"/>
          <p:nvPr/>
        </p:nvSpPr>
        <p:spPr bwMode="gray">
          <a:xfrm>
            <a:off x="2111422" y="2576699"/>
            <a:ext cx="817531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LlamaParse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48" name="Picture 4" descr="GitHub - pymupdf/PyMuPDF: PyMuPDF is a high performance Python library for  data extraction, analysis, conversion &amp; manipulation of PDF (and other)  documents.">
            <a:extLst>
              <a:ext uri="{FF2B5EF4-FFF2-40B4-BE49-F238E27FC236}">
                <a16:creationId xmlns:a16="http://schemas.microsoft.com/office/drawing/2014/main" id="{9C715FB5-18D0-3D9D-3D09-F92C5BD0D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05" y="3301762"/>
            <a:ext cx="1030380" cy="10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1FBD79A-9775-9A30-5B8A-58CECE268F97}"/>
              </a:ext>
            </a:extLst>
          </p:cNvPr>
          <p:cNvSpPr txBox="1"/>
          <p:nvPr/>
        </p:nvSpPr>
        <p:spPr bwMode="gray">
          <a:xfrm>
            <a:off x="2180646" y="4174989"/>
            <a:ext cx="700513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PyMuPDF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50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D58A48B0-5700-1B61-6F42-F442C0D0A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5180764" y="1996513"/>
            <a:ext cx="809829" cy="82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phic 43" descr="Images with solid fill">
            <a:extLst>
              <a:ext uri="{FF2B5EF4-FFF2-40B4-BE49-F238E27FC236}">
                <a16:creationId xmlns:a16="http://schemas.microsoft.com/office/drawing/2014/main" id="{81EFF1D3-8D17-125A-647C-C1A9305120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0749" y="2083154"/>
            <a:ext cx="346319" cy="346319"/>
          </a:xfrm>
          <a:prstGeom prst="rect">
            <a:avLst/>
          </a:prstGeom>
        </p:spPr>
      </p:pic>
      <p:sp>
        <p:nvSpPr>
          <p:cNvPr id="45" name="Arrow: Right 44">
            <a:extLst>
              <a:ext uri="{FF2B5EF4-FFF2-40B4-BE49-F238E27FC236}">
                <a16:creationId xmlns:a16="http://schemas.microsoft.com/office/drawing/2014/main" id="{5A4BB911-EC5F-7DEE-F03C-87544B073441}"/>
              </a:ext>
            </a:extLst>
          </p:cNvPr>
          <p:cNvSpPr/>
          <p:nvPr/>
        </p:nvSpPr>
        <p:spPr bwMode="gray">
          <a:xfrm>
            <a:off x="7525432" y="1554749"/>
            <a:ext cx="919828" cy="13602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56" name="Arrow: Bent 55">
            <a:extLst>
              <a:ext uri="{FF2B5EF4-FFF2-40B4-BE49-F238E27FC236}">
                <a16:creationId xmlns:a16="http://schemas.microsoft.com/office/drawing/2014/main" id="{AB8E00C3-C37B-9EAA-004A-9E72A2A8DE0C}"/>
              </a:ext>
            </a:extLst>
          </p:cNvPr>
          <p:cNvSpPr/>
          <p:nvPr/>
        </p:nvSpPr>
        <p:spPr bwMode="gray">
          <a:xfrm>
            <a:off x="5477250" y="1280933"/>
            <a:ext cx="992562" cy="528185"/>
          </a:xfrm>
          <a:prstGeom prst="ben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07D421E-084B-FE8C-8CFB-5AA6DB9EAAE7}"/>
              </a:ext>
            </a:extLst>
          </p:cNvPr>
          <p:cNvSpPr/>
          <p:nvPr/>
        </p:nvSpPr>
        <p:spPr bwMode="gray">
          <a:xfrm>
            <a:off x="6604580" y="1884148"/>
            <a:ext cx="989380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Product1</a:t>
            </a:r>
          </a:p>
        </p:txBody>
      </p:sp>
      <p:pic>
        <p:nvPicPr>
          <p:cNvPr id="59" name="Graphic 58" descr="Document with solid fill">
            <a:extLst>
              <a:ext uri="{FF2B5EF4-FFF2-40B4-BE49-F238E27FC236}">
                <a16:creationId xmlns:a16="http://schemas.microsoft.com/office/drawing/2014/main" id="{AEC3FF97-FC97-34B4-AFEC-3BEA40CB17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94039" y="1684277"/>
            <a:ext cx="399741" cy="399741"/>
          </a:xfrm>
          <a:prstGeom prst="rect">
            <a:avLst/>
          </a:prstGeom>
        </p:spPr>
      </p:pic>
      <p:sp>
        <p:nvSpPr>
          <p:cNvPr id="60" name="Arrow: Right 59">
            <a:extLst>
              <a:ext uri="{FF2B5EF4-FFF2-40B4-BE49-F238E27FC236}">
                <a16:creationId xmlns:a16="http://schemas.microsoft.com/office/drawing/2014/main" id="{A22B9026-E233-FE48-673F-AEF95DA7B54E}"/>
              </a:ext>
            </a:extLst>
          </p:cNvPr>
          <p:cNvSpPr/>
          <p:nvPr/>
        </p:nvSpPr>
        <p:spPr bwMode="gray">
          <a:xfrm rot="3134766">
            <a:off x="1112854" y="3099568"/>
            <a:ext cx="1015811" cy="151279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C500C4-EB4A-95A2-5C22-E155EF1F0459}"/>
              </a:ext>
            </a:extLst>
          </p:cNvPr>
          <p:cNvSpPr/>
          <p:nvPr/>
        </p:nvSpPr>
        <p:spPr bwMode="gray">
          <a:xfrm>
            <a:off x="1976658" y="4442085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Images from PDF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C2EF67F-4249-E71D-896A-B7EAB04F09F2}"/>
              </a:ext>
            </a:extLst>
          </p:cNvPr>
          <p:cNvSpPr/>
          <p:nvPr/>
        </p:nvSpPr>
        <p:spPr bwMode="gray">
          <a:xfrm>
            <a:off x="4998302" y="3057209"/>
            <a:ext cx="1182267" cy="56588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List All Products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6D014FE4-C408-7734-81FE-0BA0BBE5253D}"/>
              </a:ext>
            </a:extLst>
          </p:cNvPr>
          <p:cNvSpPr/>
          <p:nvPr/>
        </p:nvSpPr>
        <p:spPr bwMode="gray">
          <a:xfrm rot="19584600">
            <a:off x="3941422" y="3335742"/>
            <a:ext cx="1019211" cy="163585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126C2D-6D30-3432-82AE-463686C5AD03}"/>
              </a:ext>
            </a:extLst>
          </p:cNvPr>
          <p:cNvSpPr txBox="1"/>
          <p:nvPr/>
        </p:nvSpPr>
        <p:spPr bwMode="gray">
          <a:xfrm>
            <a:off x="5180764" y="2805168"/>
            <a:ext cx="811119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ChatGPT4o</a:t>
            </a:r>
          </a:p>
        </p:txBody>
      </p:sp>
      <p:pic>
        <p:nvPicPr>
          <p:cNvPr id="69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43130254-399F-3A6A-364D-135ACCC10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8532202" y="1468467"/>
            <a:ext cx="736454" cy="74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Graphic 71" descr="Document with solid fill">
            <a:extLst>
              <a:ext uri="{FF2B5EF4-FFF2-40B4-BE49-F238E27FC236}">
                <a16:creationId xmlns:a16="http://schemas.microsoft.com/office/drawing/2014/main" id="{6A4DC0B4-134F-3468-12A7-62DDEB2AFE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24124" y="1923081"/>
            <a:ext cx="850900" cy="850900"/>
          </a:xfrm>
          <a:prstGeom prst="rect">
            <a:avLst/>
          </a:prstGeom>
        </p:spPr>
      </p:pic>
      <p:pic>
        <p:nvPicPr>
          <p:cNvPr id="73" name="Graphic 72" descr="Images with solid fill">
            <a:extLst>
              <a:ext uri="{FF2B5EF4-FFF2-40B4-BE49-F238E27FC236}">
                <a16:creationId xmlns:a16="http://schemas.microsoft.com/office/drawing/2014/main" id="{798AA372-AFB8-7429-6BA3-AC510EC249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09628" y="3583948"/>
            <a:ext cx="717202" cy="717202"/>
          </a:xfrm>
          <a:prstGeom prst="rect">
            <a:avLst/>
          </a:prstGeom>
        </p:spPr>
      </p:pic>
      <p:sp>
        <p:nvSpPr>
          <p:cNvPr id="74" name="Arrow: Right 73">
            <a:extLst>
              <a:ext uri="{FF2B5EF4-FFF2-40B4-BE49-F238E27FC236}">
                <a16:creationId xmlns:a16="http://schemas.microsoft.com/office/drawing/2014/main" id="{FF9514A5-ABC7-2949-04D3-F2FA174B8FAC}"/>
              </a:ext>
            </a:extLst>
          </p:cNvPr>
          <p:cNvSpPr/>
          <p:nvPr/>
        </p:nvSpPr>
        <p:spPr bwMode="gray">
          <a:xfrm>
            <a:off x="8080167" y="1854063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9317A911-3139-19C7-A969-739CA7A37503}"/>
              </a:ext>
            </a:extLst>
          </p:cNvPr>
          <p:cNvSpPr/>
          <p:nvPr/>
        </p:nvSpPr>
        <p:spPr bwMode="gray">
          <a:xfrm>
            <a:off x="8080166" y="2160607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E9E1EF-C7B2-7225-ABE3-BB116C12453A}"/>
              </a:ext>
            </a:extLst>
          </p:cNvPr>
          <p:cNvSpPr txBox="1"/>
          <p:nvPr/>
        </p:nvSpPr>
        <p:spPr bwMode="gray">
          <a:xfrm>
            <a:off x="8497214" y="2182416"/>
            <a:ext cx="811119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ChatGPT4o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AF3426E8-96F7-F4B0-9469-733D8CECCB63}"/>
              </a:ext>
            </a:extLst>
          </p:cNvPr>
          <p:cNvSpPr/>
          <p:nvPr/>
        </p:nvSpPr>
        <p:spPr bwMode="gray">
          <a:xfrm>
            <a:off x="4000962" y="2361459"/>
            <a:ext cx="919828" cy="13602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8EF1C044-5B3C-1BD7-F8F7-1C12C6752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072" y="3646575"/>
            <a:ext cx="502861" cy="466307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C127D60E-BB02-181D-3477-742982FDDF9D}"/>
              </a:ext>
            </a:extLst>
          </p:cNvPr>
          <p:cNvSpPr/>
          <p:nvPr/>
        </p:nvSpPr>
        <p:spPr bwMode="gray">
          <a:xfrm>
            <a:off x="6604580" y="4175059"/>
            <a:ext cx="989380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Product2</a:t>
            </a:r>
          </a:p>
        </p:txBody>
      </p:sp>
    </p:spTree>
    <p:extLst>
      <p:ext uri="{BB962C8B-B14F-4D97-AF65-F5344CB8AC3E}">
        <p14:creationId xmlns:p14="http://schemas.microsoft.com/office/powerpoint/2010/main" val="45120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7" grpId="0" animBg="1"/>
      <p:bldP spid="61" grpId="0" animBg="1"/>
      <p:bldP spid="62" grpId="0" animBg="1"/>
      <p:bldP spid="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673FA-1571-44A1-AB76-404C0EA2A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7419CF7E-68D2-14A9-D9A9-D4859F61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High Level View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5662C3-FA30-6344-DA3F-141DDE81E9A2}"/>
              </a:ext>
            </a:extLst>
          </p:cNvPr>
          <p:cNvSpPr/>
          <p:nvPr/>
        </p:nvSpPr>
        <p:spPr bwMode="gray">
          <a:xfrm>
            <a:off x="3596332" y="3881887"/>
            <a:ext cx="1751163" cy="56707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</a:rPr>
              <a:t>Extract PDF into specific excel format</a:t>
            </a:r>
          </a:p>
        </p:txBody>
      </p:sp>
      <p:pic>
        <p:nvPicPr>
          <p:cNvPr id="11" name="Picture 2" descr="PDF Reader App : Read All PDF - Apps on Google Play">
            <a:extLst>
              <a:ext uri="{FF2B5EF4-FFF2-40B4-BE49-F238E27FC236}">
                <a16:creationId xmlns:a16="http://schemas.microsoft.com/office/drawing/2014/main" id="{910CCEC0-2FA2-A7DF-62F4-D0E904FA3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87" y="2618227"/>
            <a:ext cx="1959634" cy="19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DCF60FB-9249-5C55-D0B6-46B5B0BCC946}"/>
              </a:ext>
            </a:extLst>
          </p:cNvPr>
          <p:cNvSpPr/>
          <p:nvPr/>
        </p:nvSpPr>
        <p:spPr bwMode="gray">
          <a:xfrm>
            <a:off x="3596332" y="3308230"/>
            <a:ext cx="1751162" cy="370936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B85BDE-022F-11AE-E62E-8F7F30F09A72}"/>
              </a:ext>
            </a:extLst>
          </p:cNvPr>
          <p:cNvSpPr/>
          <p:nvPr/>
        </p:nvSpPr>
        <p:spPr bwMode="gray">
          <a:xfrm>
            <a:off x="6024143" y="1473199"/>
            <a:ext cx="2061863" cy="104571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</a:rPr>
              <a:t>User Input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9 Fields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16CAB3-767A-1AFC-8A4A-C85286B3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32" y="2594107"/>
            <a:ext cx="4739640" cy="257556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88BF92-2C39-863D-6984-0687E000B306}"/>
              </a:ext>
            </a:extLst>
          </p:cNvPr>
          <p:cNvSpPr/>
          <p:nvPr/>
        </p:nvSpPr>
        <p:spPr bwMode="gray">
          <a:xfrm>
            <a:off x="8436664" y="1473199"/>
            <a:ext cx="2061863" cy="104571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</a:rPr>
              <a:t>AI Input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13 Fields</a:t>
            </a:r>
          </a:p>
        </p:txBody>
      </p:sp>
      <p:pic>
        <p:nvPicPr>
          <p:cNvPr id="5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A06B8DFA-8D20-98A6-0336-ADF982E8F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9062680" y="807933"/>
            <a:ext cx="809829" cy="82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Male profile with solid fill">
            <a:extLst>
              <a:ext uri="{FF2B5EF4-FFF2-40B4-BE49-F238E27FC236}">
                <a16:creationId xmlns:a16="http://schemas.microsoft.com/office/drawing/2014/main" id="{7AF39579-00BD-B4B3-1B17-75D37E771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7874" y="8130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CF3EEFC-D914-2DCD-7103-258B2DE02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DC9524B7-1EDC-9032-A915-40824FF745F3}"/>
              </a:ext>
            </a:extLst>
          </p:cNvPr>
          <p:cNvSpPr/>
          <p:nvPr/>
        </p:nvSpPr>
        <p:spPr bwMode="gray">
          <a:xfrm>
            <a:off x="6564983" y="1219201"/>
            <a:ext cx="1084486" cy="42831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58D33E7-42B8-892E-E13E-404C62636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2D5453-9956-33F3-3138-1410D089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Of Attack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FD3811EB-9665-FDBA-2182-8225FF5A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4" y="1892801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552F9C-EFE5-DC75-9398-ECD701E00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072" y="1355664"/>
            <a:ext cx="502861" cy="466307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871C4D9-AD0B-08D9-9A31-DCB22E242117}"/>
              </a:ext>
            </a:extLst>
          </p:cNvPr>
          <p:cNvSpPr/>
          <p:nvPr/>
        </p:nvSpPr>
        <p:spPr bwMode="gray">
          <a:xfrm>
            <a:off x="1976658" y="2828952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Text from PDF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027021F-7476-8DE0-5228-F1E572F96F27}"/>
              </a:ext>
            </a:extLst>
          </p:cNvPr>
          <p:cNvSpPr/>
          <p:nvPr/>
        </p:nvSpPr>
        <p:spPr bwMode="gray">
          <a:xfrm>
            <a:off x="1317822" y="2335207"/>
            <a:ext cx="683506" cy="140574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6146" name="Picture 2" descr="LlamaParse - LlamaIndex">
            <a:extLst>
              <a:ext uri="{FF2B5EF4-FFF2-40B4-BE49-F238E27FC236}">
                <a16:creationId xmlns:a16="http://schemas.microsoft.com/office/drawing/2014/main" id="{EE9D13CC-A894-FD7B-AF94-1B682D16A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56" b="91556" l="8000" r="92000">
                        <a14:foregroundMark x1="64000" y1="23111" x2="64000" y2="23111"/>
                        <a14:foregroundMark x1="71556" y1="25778" x2="76444" y2="31556"/>
                        <a14:foregroundMark x1="78222" y1="22222" x2="85333" y2="44444"/>
                        <a14:foregroundMark x1="84000" y1="22222" x2="85333" y2="59111"/>
                        <a14:foregroundMark x1="88444" y1="56000" x2="87111" y2="80889"/>
                        <a14:foregroundMark x1="87556" y1="74222" x2="57333" y2="72444"/>
                        <a14:foregroundMark x1="57333" y1="72444" x2="55111" y2="48889"/>
                        <a14:foregroundMark x1="55111" y1="48889" x2="33778" y2="61778"/>
                        <a14:foregroundMark x1="33778" y1="61778" x2="40889" y2="29778"/>
                        <a14:foregroundMark x1="40889" y1="29778" x2="72000" y2="56000"/>
                        <a14:foregroundMark x1="72000" y1="56000" x2="60000" y2="76889"/>
                        <a14:foregroundMark x1="20000" y1="74222" x2="19556" y2="47111"/>
                        <a14:foregroundMark x1="19556" y1="47111" x2="31556" y2="41778"/>
                        <a14:foregroundMark x1="20000" y1="76444" x2="19556" y2="42667"/>
                        <a14:foregroundMark x1="19556" y1="42667" x2="27556" y2="13333"/>
                        <a14:foregroundMark x1="16444" y1="59111" x2="17333" y2="36444"/>
                        <a14:foregroundMark x1="17333" y1="36444" x2="24444" y2="15556"/>
                        <a14:foregroundMark x1="17778" y1="27111" x2="25778" y2="9778"/>
                        <a14:foregroundMark x1="14667" y1="15556" x2="8000" y2="45778"/>
                        <a14:foregroundMark x1="9778" y1="21333" x2="11111" y2="56444"/>
                        <a14:foregroundMark x1="12000" y1="21778" x2="15111" y2="70667"/>
                        <a14:foregroundMark x1="11111" y1="60000" x2="14222" y2="86222"/>
                        <a14:foregroundMark x1="12444" y1="77333" x2="40889" y2="89778"/>
                        <a14:foregroundMark x1="20000" y1="84444" x2="56000" y2="86222"/>
                        <a14:foregroundMark x1="39111" y1="88889" x2="78222" y2="88889"/>
                        <a14:foregroundMark x1="48889" y1="89333" x2="82222" y2="85333"/>
                        <a14:foregroundMark x1="79111" y1="83556" x2="90222" y2="45778"/>
                        <a14:foregroundMark x1="90222" y1="51556" x2="77333" y2="20444"/>
                        <a14:foregroundMark x1="80444" y1="16444" x2="50667" y2="22667"/>
                        <a14:foregroundMark x1="50667" y1="22667" x2="30667" y2="34667"/>
                        <a14:foregroundMark x1="35111" y1="16889" x2="62667" y2="24889"/>
                        <a14:foregroundMark x1="13333" y1="13778" x2="53778" y2="7556"/>
                        <a14:foregroundMark x1="37778" y1="12000" x2="75111" y2="12000"/>
                        <a14:foregroundMark x1="75111" y1="12000" x2="86667" y2="35556"/>
                        <a14:foregroundMark x1="86667" y1="35556" x2="86667" y2="37778"/>
                        <a14:foregroundMark x1="50222" y1="10667" x2="76444" y2="11111"/>
                        <a14:foregroundMark x1="76444" y1="11111" x2="88889" y2="47111"/>
                        <a14:foregroundMark x1="81778" y1="13333" x2="90667" y2="76444"/>
                        <a14:foregroundMark x1="90667" y1="76444" x2="76000" y2="91556"/>
                        <a14:foregroundMark x1="58667" y1="61778" x2="70667" y2="88889"/>
                        <a14:foregroundMark x1="70667" y1="88889" x2="70667" y2="88889"/>
                        <a14:foregroundMark x1="21778" y1="81778" x2="49333" y2="29333"/>
                        <a14:foregroundMark x1="85778" y1="16000" x2="90667" y2="38222"/>
                        <a14:foregroundMark x1="89333" y1="22667" x2="92000" y2="46222"/>
                        <a14:foregroundMark x1="78667" y1="20444" x2="44444" y2="58667"/>
                        <a14:foregroundMark x1="61333" y1="65333" x2="72444" y2="87111"/>
                        <a14:foregroundMark x1="72444" y1="87111" x2="75111" y2="88444"/>
                        <a14:foregroundMark x1="76889" y1="77778" x2="2488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49" y="1877212"/>
            <a:ext cx="716678" cy="7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30ECA2C-90C7-027C-615E-C2FC76EBFBB8}"/>
              </a:ext>
            </a:extLst>
          </p:cNvPr>
          <p:cNvSpPr txBox="1"/>
          <p:nvPr/>
        </p:nvSpPr>
        <p:spPr bwMode="gray">
          <a:xfrm>
            <a:off x="2111422" y="2576699"/>
            <a:ext cx="817531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LlamaParse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48" name="Picture 4" descr="GitHub - pymupdf/PyMuPDF: PyMuPDF is a high performance Python library for  data extraction, analysis, conversion &amp; manipulation of PDF (and other)  documents.">
            <a:extLst>
              <a:ext uri="{FF2B5EF4-FFF2-40B4-BE49-F238E27FC236}">
                <a16:creationId xmlns:a16="http://schemas.microsoft.com/office/drawing/2014/main" id="{2A5D7BC4-777D-0B32-8546-9CD82BA5F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05" y="3301762"/>
            <a:ext cx="1030380" cy="10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D0AEEBD-0922-9809-8B7B-E39EEEAE6846}"/>
              </a:ext>
            </a:extLst>
          </p:cNvPr>
          <p:cNvSpPr txBox="1"/>
          <p:nvPr/>
        </p:nvSpPr>
        <p:spPr bwMode="gray">
          <a:xfrm>
            <a:off x="2180646" y="4174989"/>
            <a:ext cx="700513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PyMuPDF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50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5AB79A15-76B8-A8A6-01CD-7D2C70A7B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5180764" y="1996513"/>
            <a:ext cx="809829" cy="82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phic 43" descr="Images with solid fill">
            <a:extLst>
              <a:ext uri="{FF2B5EF4-FFF2-40B4-BE49-F238E27FC236}">
                <a16:creationId xmlns:a16="http://schemas.microsoft.com/office/drawing/2014/main" id="{7F9004A6-D14D-D6E7-DCDF-22BCDE9353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0749" y="2083154"/>
            <a:ext cx="346319" cy="346319"/>
          </a:xfrm>
          <a:prstGeom prst="rect">
            <a:avLst/>
          </a:prstGeom>
        </p:spPr>
      </p:pic>
      <p:sp>
        <p:nvSpPr>
          <p:cNvPr id="45" name="Arrow: Right 44">
            <a:extLst>
              <a:ext uri="{FF2B5EF4-FFF2-40B4-BE49-F238E27FC236}">
                <a16:creationId xmlns:a16="http://schemas.microsoft.com/office/drawing/2014/main" id="{9EAB3C78-C93D-9FB4-A6C3-8CC5E7E2B214}"/>
              </a:ext>
            </a:extLst>
          </p:cNvPr>
          <p:cNvSpPr/>
          <p:nvPr/>
        </p:nvSpPr>
        <p:spPr bwMode="gray">
          <a:xfrm>
            <a:off x="7525432" y="1554749"/>
            <a:ext cx="919828" cy="13602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56" name="Arrow: Bent 55">
            <a:extLst>
              <a:ext uri="{FF2B5EF4-FFF2-40B4-BE49-F238E27FC236}">
                <a16:creationId xmlns:a16="http://schemas.microsoft.com/office/drawing/2014/main" id="{28BFB41C-33F2-4C78-7367-24FDC075112C}"/>
              </a:ext>
            </a:extLst>
          </p:cNvPr>
          <p:cNvSpPr/>
          <p:nvPr/>
        </p:nvSpPr>
        <p:spPr bwMode="gray">
          <a:xfrm>
            <a:off x="5477250" y="1280933"/>
            <a:ext cx="992562" cy="528185"/>
          </a:xfrm>
          <a:prstGeom prst="ben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3121E0C-009D-BD13-B575-E61E4DAE0BCB}"/>
              </a:ext>
            </a:extLst>
          </p:cNvPr>
          <p:cNvSpPr/>
          <p:nvPr/>
        </p:nvSpPr>
        <p:spPr bwMode="gray">
          <a:xfrm>
            <a:off x="6604580" y="1884148"/>
            <a:ext cx="989380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Product1</a:t>
            </a:r>
          </a:p>
        </p:txBody>
      </p:sp>
      <p:pic>
        <p:nvPicPr>
          <p:cNvPr id="59" name="Graphic 58" descr="Document with solid fill">
            <a:extLst>
              <a:ext uri="{FF2B5EF4-FFF2-40B4-BE49-F238E27FC236}">
                <a16:creationId xmlns:a16="http://schemas.microsoft.com/office/drawing/2014/main" id="{CE3F99F8-C7DD-F0D4-2E67-FD0310594C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94039" y="1684277"/>
            <a:ext cx="399741" cy="399741"/>
          </a:xfrm>
          <a:prstGeom prst="rect">
            <a:avLst/>
          </a:prstGeom>
        </p:spPr>
      </p:pic>
      <p:sp>
        <p:nvSpPr>
          <p:cNvPr id="60" name="Arrow: Right 59">
            <a:extLst>
              <a:ext uri="{FF2B5EF4-FFF2-40B4-BE49-F238E27FC236}">
                <a16:creationId xmlns:a16="http://schemas.microsoft.com/office/drawing/2014/main" id="{D9186566-C7D2-738F-B7EA-4F61E35354BA}"/>
              </a:ext>
            </a:extLst>
          </p:cNvPr>
          <p:cNvSpPr/>
          <p:nvPr/>
        </p:nvSpPr>
        <p:spPr bwMode="gray">
          <a:xfrm rot="3134766">
            <a:off x="1112854" y="3099568"/>
            <a:ext cx="1015811" cy="151279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F5F7310-73FD-DC15-2096-2AFDD22322A8}"/>
              </a:ext>
            </a:extLst>
          </p:cNvPr>
          <p:cNvSpPr/>
          <p:nvPr/>
        </p:nvSpPr>
        <p:spPr bwMode="gray">
          <a:xfrm>
            <a:off x="1976658" y="4442085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Images from PDF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EEEEED6-B239-7ACC-B209-DEF192359C1D}"/>
              </a:ext>
            </a:extLst>
          </p:cNvPr>
          <p:cNvSpPr/>
          <p:nvPr/>
        </p:nvSpPr>
        <p:spPr bwMode="gray">
          <a:xfrm>
            <a:off x="4998302" y="3057209"/>
            <a:ext cx="1182267" cy="56588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List All Products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6AAD5B77-6CA0-4731-5713-6347861D27B0}"/>
              </a:ext>
            </a:extLst>
          </p:cNvPr>
          <p:cNvSpPr/>
          <p:nvPr/>
        </p:nvSpPr>
        <p:spPr bwMode="gray">
          <a:xfrm rot="19584600">
            <a:off x="3941422" y="3335742"/>
            <a:ext cx="1019211" cy="163585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791007-31B9-C3DE-BA95-B47E7F9AEC0A}"/>
              </a:ext>
            </a:extLst>
          </p:cNvPr>
          <p:cNvSpPr txBox="1"/>
          <p:nvPr/>
        </p:nvSpPr>
        <p:spPr bwMode="gray">
          <a:xfrm>
            <a:off x="5180764" y="2805168"/>
            <a:ext cx="811119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ChatGPT4o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469F553-EEB3-B4AB-3D6F-A07A344302EE}"/>
              </a:ext>
            </a:extLst>
          </p:cNvPr>
          <p:cNvSpPr/>
          <p:nvPr/>
        </p:nvSpPr>
        <p:spPr bwMode="gray">
          <a:xfrm>
            <a:off x="7803275" y="2472435"/>
            <a:ext cx="1719967" cy="54253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Structured Output</a:t>
            </a:r>
          </a:p>
        </p:txBody>
      </p:sp>
      <p:pic>
        <p:nvPicPr>
          <p:cNvPr id="69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DECFF003-E6D3-C108-635C-618FE5F3C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8532202" y="1468467"/>
            <a:ext cx="736454" cy="74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Graphic 71" descr="Document with solid fill">
            <a:extLst>
              <a:ext uri="{FF2B5EF4-FFF2-40B4-BE49-F238E27FC236}">
                <a16:creationId xmlns:a16="http://schemas.microsoft.com/office/drawing/2014/main" id="{FB70A5EF-2193-F6F4-47EC-7A3790AC63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24124" y="1923081"/>
            <a:ext cx="850900" cy="850900"/>
          </a:xfrm>
          <a:prstGeom prst="rect">
            <a:avLst/>
          </a:prstGeom>
        </p:spPr>
      </p:pic>
      <p:pic>
        <p:nvPicPr>
          <p:cNvPr id="73" name="Graphic 72" descr="Images with solid fill">
            <a:extLst>
              <a:ext uri="{FF2B5EF4-FFF2-40B4-BE49-F238E27FC236}">
                <a16:creationId xmlns:a16="http://schemas.microsoft.com/office/drawing/2014/main" id="{98B1118C-20C2-5356-E70F-7513CAA5BC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09628" y="3583948"/>
            <a:ext cx="717202" cy="717202"/>
          </a:xfrm>
          <a:prstGeom prst="rect">
            <a:avLst/>
          </a:prstGeom>
        </p:spPr>
      </p:pic>
      <p:sp>
        <p:nvSpPr>
          <p:cNvPr id="74" name="Arrow: Right 73">
            <a:extLst>
              <a:ext uri="{FF2B5EF4-FFF2-40B4-BE49-F238E27FC236}">
                <a16:creationId xmlns:a16="http://schemas.microsoft.com/office/drawing/2014/main" id="{6DF15D26-36B5-137A-5323-C9F6C25D38DA}"/>
              </a:ext>
            </a:extLst>
          </p:cNvPr>
          <p:cNvSpPr/>
          <p:nvPr/>
        </p:nvSpPr>
        <p:spPr bwMode="gray">
          <a:xfrm>
            <a:off x="8080167" y="1854063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5FD832CB-D74D-1DDD-1B8A-A72B694DC852}"/>
              </a:ext>
            </a:extLst>
          </p:cNvPr>
          <p:cNvSpPr/>
          <p:nvPr/>
        </p:nvSpPr>
        <p:spPr bwMode="gray">
          <a:xfrm>
            <a:off x="8080166" y="2160607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7DD0DCC-E80C-4C2B-9569-104D7AEEB996}"/>
              </a:ext>
            </a:extLst>
          </p:cNvPr>
          <p:cNvSpPr txBox="1"/>
          <p:nvPr/>
        </p:nvSpPr>
        <p:spPr bwMode="gray">
          <a:xfrm>
            <a:off x="8497214" y="2182416"/>
            <a:ext cx="811119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ChatGPT4o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780C37F0-7874-99A9-B891-E909DE14730D}"/>
              </a:ext>
            </a:extLst>
          </p:cNvPr>
          <p:cNvSpPr/>
          <p:nvPr/>
        </p:nvSpPr>
        <p:spPr bwMode="gray">
          <a:xfrm>
            <a:off x="4000962" y="2361459"/>
            <a:ext cx="919828" cy="13602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3DAF9DBF-C86E-294B-579E-C347A0C6C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072" y="3646575"/>
            <a:ext cx="502861" cy="466307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0C61182-F8B1-30F8-D0DA-C328D067165B}"/>
              </a:ext>
            </a:extLst>
          </p:cNvPr>
          <p:cNvSpPr/>
          <p:nvPr/>
        </p:nvSpPr>
        <p:spPr bwMode="gray">
          <a:xfrm>
            <a:off x="6604580" y="4175059"/>
            <a:ext cx="989380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Product2</a:t>
            </a:r>
          </a:p>
        </p:txBody>
      </p:sp>
    </p:spTree>
    <p:extLst>
      <p:ext uri="{BB962C8B-B14F-4D97-AF65-F5344CB8AC3E}">
        <p14:creationId xmlns:p14="http://schemas.microsoft.com/office/powerpoint/2010/main" val="252930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7" grpId="0" animBg="1"/>
      <p:bldP spid="61" grpId="0" animBg="1"/>
      <p:bldP spid="62" grpId="0" animBg="1"/>
      <p:bldP spid="66" grpId="0" animBg="1"/>
      <p:bldP spid="8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95307B0-13D4-27B2-70DC-B7102B856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9AA2E836-3BA2-7D16-7DC6-6640BC37A558}"/>
              </a:ext>
            </a:extLst>
          </p:cNvPr>
          <p:cNvSpPr/>
          <p:nvPr/>
        </p:nvSpPr>
        <p:spPr bwMode="gray">
          <a:xfrm>
            <a:off x="6564983" y="1219201"/>
            <a:ext cx="1084486" cy="42831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7D1BF97-046C-4912-88E3-329FAC09E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AF28A8-4584-F271-9388-27BB549A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Of Attack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A34EFBF1-9CFC-7308-7944-2F5DB72FC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4" y="1892801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1E8FB5-51AB-C0AC-0FE5-D41010FF0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072" y="1355664"/>
            <a:ext cx="502861" cy="466307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27485ED-91B5-8768-F07D-0901F6E5FAE7}"/>
              </a:ext>
            </a:extLst>
          </p:cNvPr>
          <p:cNvSpPr/>
          <p:nvPr/>
        </p:nvSpPr>
        <p:spPr bwMode="gray">
          <a:xfrm>
            <a:off x="1976658" y="2828952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Text from PDF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D8405B7-E347-2B72-A512-C93A953DA24E}"/>
              </a:ext>
            </a:extLst>
          </p:cNvPr>
          <p:cNvSpPr/>
          <p:nvPr/>
        </p:nvSpPr>
        <p:spPr bwMode="gray">
          <a:xfrm>
            <a:off x="1317822" y="2335207"/>
            <a:ext cx="683506" cy="140574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6146" name="Picture 2" descr="LlamaParse - LlamaIndex">
            <a:extLst>
              <a:ext uri="{FF2B5EF4-FFF2-40B4-BE49-F238E27FC236}">
                <a16:creationId xmlns:a16="http://schemas.microsoft.com/office/drawing/2014/main" id="{CD8DA61F-A338-33EE-C222-36E629CA5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56" b="91556" l="8000" r="92000">
                        <a14:foregroundMark x1="64000" y1="23111" x2="64000" y2="23111"/>
                        <a14:foregroundMark x1="71556" y1="25778" x2="76444" y2="31556"/>
                        <a14:foregroundMark x1="78222" y1="22222" x2="85333" y2="44444"/>
                        <a14:foregroundMark x1="84000" y1="22222" x2="85333" y2="59111"/>
                        <a14:foregroundMark x1="88444" y1="56000" x2="87111" y2="80889"/>
                        <a14:foregroundMark x1="87556" y1="74222" x2="57333" y2="72444"/>
                        <a14:foregroundMark x1="57333" y1="72444" x2="55111" y2="48889"/>
                        <a14:foregroundMark x1="55111" y1="48889" x2="33778" y2="61778"/>
                        <a14:foregroundMark x1="33778" y1="61778" x2="40889" y2="29778"/>
                        <a14:foregroundMark x1="40889" y1="29778" x2="72000" y2="56000"/>
                        <a14:foregroundMark x1="72000" y1="56000" x2="60000" y2="76889"/>
                        <a14:foregroundMark x1="20000" y1="74222" x2="19556" y2="47111"/>
                        <a14:foregroundMark x1="19556" y1="47111" x2="31556" y2="41778"/>
                        <a14:foregroundMark x1="20000" y1="76444" x2="19556" y2="42667"/>
                        <a14:foregroundMark x1="19556" y1="42667" x2="27556" y2="13333"/>
                        <a14:foregroundMark x1="16444" y1="59111" x2="17333" y2="36444"/>
                        <a14:foregroundMark x1="17333" y1="36444" x2="24444" y2="15556"/>
                        <a14:foregroundMark x1="17778" y1="27111" x2="25778" y2="9778"/>
                        <a14:foregroundMark x1="14667" y1="15556" x2="8000" y2="45778"/>
                        <a14:foregroundMark x1="9778" y1="21333" x2="11111" y2="56444"/>
                        <a14:foregroundMark x1="12000" y1="21778" x2="15111" y2="70667"/>
                        <a14:foregroundMark x1="11111" y1="60000" x2="14222" y2="86222"/>
                        <a14:foregroundMark x1="12444" y1="77333" x2="40889" y2="89778"/>
                        <a14:foregroundMark x1="20000" y1="84444" x2="56000" y2="86222"/>
                        <a14:foregroundMark x1="39111" y1="88889" x2="78222" y2="88889"/>
                        <a14:foregroundMark x1="48889" y1="89333" x2="82222" y2="85333"/>
                        <a14:foregroundMark x1="79111" y1="83556" x2="90222" y2="45778"/>
                        <a14:foregroundMark x1="90222" y1="51556" x2="77333" y2="20444"/>
                        <a14:foregroundMark x1="80444" y1="16444" x2="50667" y2="22667"/>
                        <a14:foregroundMark x1="50667" y1="22667" x2="30667" y2="34667"/>
                        <a14:foregroundMark x1="35111" y1="16889" x2="62667" y2="24889"/>
                        <a14:foregroundMark x1="13333" y1="13778" x2="53778" y2="7556"/>
                        <a14:foregroundMark x1="37778" y1="12000" x2="75111" y2="12000"/>
                        <a14:foregroundMark x1="75111" y1="12000" x2="86667" y2="35556"/>
                        <a14:foregroundMark x1="86667" y1="35556" x2="86667" y2="37778"/>
                        <a14:foregroundMark x1="50222" y1="10667" x2="76444" y2="11111"/>
                        <a14:foregroundMark x1="76444" y1="11111" x2="88889" y2="47111"/>
                        <a14:foregroundMark x1="81778" y1="13333" x2="90667" y2="76444"/>
                        <a14:foregroundMark x1="90667" y1="76444" x2="76000" y2="91556"/>
                        <a14:foregroundMark x1="58667" y1="61778" x2="70667" y2="88889"/>
                        <a14:foregroundMark x1="70667" y1="88889" x2="70667" y2="88889"/>
                        <a14:foregroundMark x1="21778" y1="81778" x2="49333" y2="29333"/>
                        <a14:foregroundMark x1="85778" y1="16000" x2="90667" y2="38222"/>
                        <a14:foregroundMark x1="89333" y1="22667" x2="92000" y2="46222"/>
                        <a14:foregroundMark x1="78667" y1="20444" x2="44444" y2="58667"/>
                        <a14:foregroundMark x1="61333" y1="65333" x2="72444" y2="87111"/>
                        <a14:foregroundMark x1="72444" y1="87111" x2="75111" y2="88444"/>
                        <a14:foregroundMark x1="76889" y1="77778" x2="2488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49" y="1877212"/>
            <a:ext cx="716678" cy="7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D12552F-BAA6-1636-13D2-E887C8B7FF1B}"/>
              </a:ext>
            </a:extLst>
          </p:cNvPr>
          <p:cNvSpPr txBox="1"/>
          <p:nvPr/>
        </p:nvSpPr>
        <p:spPr bwMode="gray">
          <a:xfrm>
            <a:off x="2111422" y="2576699"/>
            <a:ext cx="817531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LlamaParse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48" name="Picture 4" descr="GitHub - pymupdf/PyMuPDF: PyMuPDF is a high performance Python library for  data extraction, analysis, conversion &amp; manipulation of PDF (and other)  documents.">
            <a:extLst>
              <a:ext uri="{FF2B5EF4-FFF2-40B4-BE49-F238E27FC236}">
                <a16:creationId xmlns:a16="http://schemas.microsoft.com/office/drawing/2014/main" id="{B1843FC5-0CB9-F7FC-2B02-25791B64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05" y="3301762"/>
            <a:ext cx="1030380" cy="10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D611EFC-7C53-DF04-6008-D7D7E184AB65}"/>
              </a:ext>
            </a:extLst>
          </p:cNvPr>
          <p:cNvSpPr txBox="1"/>
          <p:nvPr/>
        </p:nvSpPr>
        <p:spPr bwMode="gray">
          <a:xfrm>
            <a:off x="2180646" y="4174989"/>
            <a:ext cx="700513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PyMuPDF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50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91B6809E-47A9-1BD0-19F2-F29EE5103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5180764" y="1996513"/>
            <a:ext cx="809829" cy="82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phic 43" descr="Images with solid fill">
            <a:extLst>
              <a:ext uri="{FF2B5EF4-FFF2-40B4-BE49-F238E27FC236}">
                <a16:creationId xmlns:a16="http://schemas.microsoft.com/office/drawing/2014/main" id="{62803BB1-3725-E94C-544D-DAFBFA8330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0749" y="2083154"/>
            <a:ext cx="346319" cy="346319"/>
          </a:xfrm>
          <a:prstGeom prst="rect">
            <a:avLst/>
          </a:prstGeom>
        </p:spPr>
      </p:pic>
      <p:sp>
        <p:nvSpPr>
          <p:cNvPr id="45" name="Arrow: Right 44">
            <a:extLst>
              <a:ext uri="{FF2B5EF4-FFF2-40B4-BE49-F238E27FC236}">
                <a16:creationId xmlns:a16="http://schemas.microsoft.com/office/drawing/2014/main" id="{FF8DB2D1-68DE-ECF4-5BFB-759835F4B758}"/>
              </a:ext>
            </a:extLst>
          </p:cNvPr>
          <p:cNvSpPr/>
          <p:nvPr/>
        </p:nvSpPr>
        <p:spPr bwMode="gray">
          <a:xfrm>
            <a:off x="7525432" y="1554749"/>
            <a:ext cx="919828" cy="13602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56" name="Arrow: Bent 55">
            <a:extLst>
              <a:ext uri="{FF2B5EF4-FFF2-40B4-BE49-F238E27FC236}">
                <a16:creationId xmlns:a16="http://schemas.microsoft.com/office/drawing/2014/main" id="{5410715D-8C6C-AB11-6DBC-FAEE22607DBC}"/>
              </a:ext>
            </a:extLst>
          </p:cNvPr>
          <p:cNvSpPr/>
          <p:nvPr/>
        </p:nvSpPr>
        <p:spPr bwMode="gray">
          <a:xfrm>
            <a:off x="5477250" y="1280933"/>
            <a:ext cx="992562" cy="528185"/>
          </a:xfrm>
          <a:prstGeom prst="ben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595BBD0-3AC2-8403-D097-88DFC609CC04}"/>
              </a:ext>
            </a:extLst>
          </p:cNvPr>
          <p:cNvSpPr/>
          <p:nvPr/>
        </p:nvSpPr>
        <p:spPr bwMode="gray">
          <a:xfrm>
            <a:off x="6604580" y="1884148"/>
            <a:ext cx="989380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Product1</a:t>
            </a:r>
          </a:p>
        </p:txBody>
      </p:sp>
      <p:pic>
        <p:nvPicPr>
          <p:cNvPr id="59" name="Graphic 58" descr="Document with solid fill">
            <a:extLst>
              <a:ext uri="{FF2B5EF4-FFF2-40B4-BE49-F238E27FC236}">
                <a16:creationId xmlns:a16="http://schemas.microsoft.com/office/drawing/2014/main" id="{AD513B4F-46F7-8324-4B24-87CA118F73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94039" y="1684277"/>
            <a:ext cx="399741" cy="399741"/>
          </a:xfrm>
          <a:prstGeom prst="rect">
            <a:avLst/>
          </a:prstGeom>
        </p:spPr>
      </p:pic>
      <p:sp>
        <p:nvSpPr>
          <p:cNvPr id="60" name="Arrow: Right 59">
            <a:extLst>
              <a:ext uri="{FF2B5EF4-FFF2-40B4-BE49-F238E27FC236}">
                <a16:creationId xmlns:a16="http://schemas.microsoft.com/office/drawing/2014/main" id="{0FA3AB23-1E49-CA63-3366-FB953921B7F5}"/>
              </a:ext>
            </a:extLst>
          </p:cNvPr>
          <p:cNvSpPr/>
          <p:nvPr/>
        </p:nvSpPr>
        <p:spPr bwMode="gray">
          <a:xfrm rot="3134766">
            <a:off x="1112854" y="3099568"/>
            <a:ext cx="1015811" cy="151279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7FAD04A-1E38-5239-B89C-3C63F9BC7956}"/>
              </a:ext>
            </a:extLst>
          </p:cNvPr>
          <p:cNvSpPr/>
          <p:nvPr/>
        </p:nvSpPr>
        <p:spPr bwMode="gray">
          <a:xfrm>
            <a:off x="1976658" y="4442085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Images from PDF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8EA4B32-EA78-D28B-D8EA-7CDBEF0626D3}"/>
              </a:ext>
            </a:extLst>
          </p:cNvPr>
          <p:cNvSpPr/>
          <p:nvPr/>
        </p:nvSpPr>
        <p:spPr bwMode="gray">
          <a:xfrm>
            <a:off x="4998302" y="3057209"/>
            <a:ext cx="1182267" cy="56588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List All Products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A12DDFD3-C3E3-0646-D670-B41C4A7E8ED5}"/>
              </a:ext>
            </a:extLst>
          </p:cNvPr>
          <p:cNvSpPr/>
          <p:nvPr/>
        </p:nvSpPr>
        <p:spPr bwMode="gray">
          <a:xfrm rot="19584600">
            <a:off x="3941422" y="3335742"/>
            <a:ext cx="1019211" cy="163585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40A79D-F827-5AC1-F465-204498389D7E}"/>
              </a:ext>
            </a:extLst>
          </p:cNvPr>
          <p:cNvSpPr txBox="1"/>
          <p:nvPr/>
        </p:nvSpPr>
        <p:spPr bwMode="gray">
          <a:xfrm>
            <a:off x="5180764" y="2805168"/>
            <a:ext cx="811119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ChatGPT4o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205C19D-2471-BBCD-565A-6391B0913837}"/>
              </a:ext>
            </a:extLst>
          </p:cNvPr>
          <p:cNvSpPr/>
          <p:nvPr/>
        </p:nvSpPr>
        <p:spPr bwMode="gray">
          <a:xfrm>
            <a:off x="7803275" y="2472435"/>
            <a:ext cx="1719967" cy="54253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Structured Output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C7B882-9459-A4DB-F577-816615A17195}"/>
              </a:ext>
            </a:extLst>
          </p:cNvPr>
          <p:cNvSpPr/>
          <p:nvPr/>
        </p:nvSpPr>
        <p:spPr bwMode="gray">
          <a:xfrm>
            <a:off x="9759696" y="1552124"/>
            <a:ext cx="2063690" cy="12125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Manufacturing address:</a:t>
            </a:r>
          </a:p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Manufacturer Article:</a:t>
            </a:r>
          </a:p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Physical Location:</a:t>
            </a:r>
          </a:p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Composition – Substance:</a:t>
            </a:r>
          </a:p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Composition – Role:</a:t>
            </a:r>
            <a:br>
              <a:rPr lang="en-US" sz="1000" dirty="0">
                <a:solidFill>
                  <a:sysClr val="windowText" lastClr="000000"/>
                </a:solidFill>
              </a:rPr>
            </a:br>
            <a:r>
              <a:rPr lang="en-US" sz="1000" dirty="0">
                <a:solidFill>
                  <a:sysClr val="windowText" lastClr="000000"/>
                </a:solidFill>
              </a:rPr>
              <a:t>…………(total 43 fields)………</a:t>
            </a:r>
          </a:p>
          <a:p>
            <a:pPr algn="l">
              <a:lnSpc>
                <a:spcPct val="120000"/>
              </a:lnSpc>
            </a:pPr>
            <a:endParaRPr 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69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1189C330-148B-6C6E-A648-C4C3B2250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8532202" y="1468467"/>
            <a:ext cx="736454" cy="74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Graphic 71" descr="Document with solid fill">
            <a:extLst>
              <a:ext uri="{FF2B5EF4-FFF2-40B4-BE49-F238E27FC236}">
                <a16:creationId xmlns:a16="http://schemas.microsoft.com/office/drawing/2014/main" id="{26E692E5-97F0-F11A-945F-A882D12595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24124" y="1923081"/>
            <a:ext cx="850900" cy="850900"/>
          </a:xfrm>
          <a:prstGeom prst="rect">
            <a:avLst/>
          </a:prstGeom>
        </p:spPr>
      </p:pic>
      <p:pic>
        <p:nvPicPr>
          <p:cNvPr id="73" name="Graphic 72" descr="Images with solid fill">
            <a:extLst>
              <a:ext uri="{FF2B5EF4-FFF2-40B4-BE49-F238E27FC236}">
                <a16:creationId xmlns:a16="http://schemas.microsoft.com/office/drawing/2014/main" id="{77AE0FC5-E8B4-8C11-93B6-4946692D6D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09628" y="3583948"/>
            <a:ext cx="717202" cy="717202"/>
          </a:xfrm>
          <a:prstGeom prst="rect">
            <a:avLst/>
          </a:prstGeom>
        </p:spPr>
      </p:pic>
      <p:sp>
        <p:nvSpPr>
          <p:cNvPr id="74" name="Arrow: Right 73">
            <a:extLst>
              <a:ext uri="{FF2B5EF4-FFF2-40B4-BE49-F238E27FC236}">
                <a16:creationId xmlns:a16="http://schemas.microsoft.com/office/drawing/2014/main" id="{B3E62B00-3BDA-9DF8-BCFC-97E0CDD1A0F6}"/>
              </a:ext>
            </a:extLst>
          </p:cNvPr>
          <p:cNvSpPr/>
          <p:nvPr/>
        </p:nvSpPr>
        <p:spPr bwMode="gray">
          <a:xfrm>
            <a:off x="8080167" y="1854063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CE70CE84-81BF-FEE4-2890-4B030A9B8705}"/>
              </a:ext>
            </a:extLst>
          </p:cNvPr>
          <p:cNvSpPr/>
          <p:nvPr/>
        </p:nvSpPr>
        <p:spPr bwMode="gray">
          <a:xfrm>
            <a:off x="8080166" y="2160607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F1CCAD64-374D-E34D-B0E0-34ADA47DE950}"/>
              </a:ext>
            </a:extLst>
          </p:cNvPr>
          <p:cNvSpPr/>
          <p:nvPr/>
        </p:nvSpPr>
        <p:spPr bwMode="gray">
          <a:xfrm>
            <a:off x="9340695" y="1829680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DD3472-A6F5-7EC2-2E8E-E17CA7C54F6E}"/>
              </a:ext>
            </a:extLst>
          </p:cNvPr>
          <p:cNvSpPr txBox="1"/>
          <p:nvPr/>
        </p:nvSpPr>
        <p:spPr bwMode="gray">
          <a:xfrm>
            <a:off x="8497214" y="2182416"/>
            <a:ext cx="811119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ChatGPT4o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61DDC91D-441C-1D82-9144-53D8D193242F}"/>
              </a:ext>
            </a:extLst>
          </p:cNvPr>
          <p:cNvSpPr/>
          <p:nvPr/>
        </p:nvSpPr>
        <p:spPr bwMode="gray">
          <a:xfrm>
            <a:off x="4000962" y="2361459"/>
            <a:ext cx="919828" cy="13602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F97B900-67F9-881B-EC2C-3101A32DE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072" y="3646575"/>
            <a:ext cx="502861" cy="466307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220170D-DF40-0741-DDED-B9E151ED9C6F}"/>
              </a:ext>
            </a:extLst>
          </p:cNvPr>
          <p:cNvSpPr/>
          <p:nvPr/>
        </p:nvSpPr>
        <p:spPr bwMode="gray">
          <a:xfrm>
            <a:off x="6604580" y="4175059"/>
            <a:ext cx="989380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Product2</a:t>
            </a:r>
          </a:p>
        </p:txBody>
      </p:sp>
    </p:spTree>
    <p:extLst>
      <p:ext uri="{BB962C8B-B14F-4D97-AF65-F5344CB8AC3E}">
        <p14:creationId xmlns:p14="http://schemas.microsoft.com/office/powerpoint/2010/main" val="560955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7" grpId="0" animBg="1"/>
      <p:bldP spid="61" grpId="0" animBg="1"/>
      <p:bldP spid="62" grpId="0" animBg="1"/>
      <p:bldP spid="66" grpId="0" animBg="1"/>
      <p:bldP spid="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75AFDEA-C625-4842-DBD4-CDDD66B68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E8836C9A-EF3B-D73A-2321-DB62A4284378}"/>
              </a:ext>
            </a:extLst>
          </p:cNvPr>
          <p:cNvSpPr/>
          <p:nvPr/>
        </p:nvSpPr>
        <p:spPr bwMode="gray">
          <a:xfrm>
            <a:off x="6564983" y="1219201"/>
            <a:ext cx="1084486" cy="42831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81E182D-ACAE-1028-D653-46C7FEC8B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6B885-6F88-0DEF-4521-3C330E28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Of Attack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C782B0CB-3D74-2C24-C3BA-AA5D8875B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4" y="1892801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B170C4E-669B-2F59-2DF7-23DF6D3AC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072" y="1355664"/>
            <a:ext cx="502861" cy="466307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DBF7CD0-3B36-F572-7D32-E8D945B114B8}"/>
              </a:ext>
            </a:extLst>
          </p:cNvPr>
          <p:cNvSpPr/>
          <p:nvPr/>
        </p:nvSpPr>
        <p:spPr bwMode="gray">
          <a:xfrm>
            <a:off x="1976658" y="2828952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Text from PDF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B1564C5-6C92-BC59-6683-18B416BB45AF}"/>
              </a:ext>
            </a:extLst>
          </p:cNvPr>
          <p:cNvSpPr/>
          <p:nvPr/>
        </p:nvSpPr>
        <p:spPr bwMode="gray">
          <a:xfrm>
            <a:off x="1317822" y="2335207"/>
            <a:ext cx="683506" cy="140574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6146" name="Picture 2" descr="LlamaParse - LlamaIndex">
            <a:extLst>
              <a:ext uri="{FF2B5EF4-FFF2-40B4-BE49-F238E27FC236}">
                <a16:creationId xmlns:a16="http://schemas.microsoft.com/office/drawing/2014/main" id="{F39AE047-BAAB-BCD3-A718-E611850E2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56" b="91556" l="8000" r="92000">
                        <a14:foregroundMark x1="64000" y1="23111" x2="64000" y2="23111"/>
                        <a14:foregroundMark x1="71556" y1="25778" x2="76444" y2="31556"/>
                        <a14:foregroundMark x1="78222" y1="22222" x2="85333" y2="44444"/>
                        <a14:foregroundMark x1="84000" y1="22222" x2="85333" y2="59111"/>
                        <a14:foregroundMark x1="88444" y1="56000" x2="87111" y2="80889"/>
                        <a14:foregroundMark x1="87556" y1="74222" x2="57333" y2="72444"/>
                        <a14:foregroundMark x1="57333" y1="72444" x2="55111" y2="48889"/>
                        <a14:foregroundMark x1="55111" y1="48889" x2="33778" y2="61778"/>
                        <a14:foregroundMark x1="33778" y1="61778" x2="40889" y2="29778"/>
                        <a14:foregroundMark x1="40889" y1="29778" x2="72000" y2="56000"/>
                        <a14:foregroundMark x1="72000" y1="56000" x2="60000" y2="76889"/>
                        <a14:foregroundMark x1="20000" y1="74222" x2="19556" y2="47111"/>
                        <a14:foregroundMark x1="19556" y1="47111" x2="31556" y2="41778"/>
                        <a14:foregroundMark x1="20000" y1="76444" x2="19556" y2="42667"/>
                        <a14:foregroundMark x1="19556" y1="42667" x2="27556" y2="13333"/>
                        <a14:foregroundMark x1="16444" y1="59111" x2="17333" y2="36444"/>
                        <a14:foregroundMark x1="17333" y1="36444" x2="24444" y2="15556"/>
                        <a14:foregroundMark x1="17778" y1="27111" x2="25778" y2="9778"/>
                        <a14:foregroundMark x1="14667" y1="15556" x2="8000" y2="45778"/>
                        <a14:foregroundMark x1="9778" y1="21333" x2="11111" y2="56444"/>
                        <a14:foregroundMark x1="12000" y1="21778" x2="15111" y2="70667"/>
                        <a14:foregroundMark x1="11111" y1="60000" x2="14222" y2="86222"/>
                        <a14:foregroundMark x1="12444" y1="77333" x2="40889" y2="89778"/>
                        <a14:foregroundMark x1="20000" y1="84444" x2="56000" y2="86222"/>
                        <a14:foregroundMark x1="39111" y1="88889" x2="78222" y2="88889"/>
                        <a14:foregroundMark x1="48889" y1="89333" x2="82222" y2="85333"/>
                        <a14:foregroundMark x1="79111" y1="83556" x2="90222" y2="45778"/>
                        <a14:foregroundMark x1="90222" y1="51556" x2="77333" y2="20444"/>
                        <a14:foregroundMark x1="80444" y1="16444" x2="50667" y2="22667"/>
                        <a14:foregroundMark x1="50667" y1="22667" x2="30667" y2="34667"/>
                        <a14:foregroundMark x1="35111" y1="16889" x2="62667" y2="24889"/>
                        <a14:foregroundMark x1="13333" y1="13778" x2="53778" y2="7556"/>
                        <a14:foregroundMark x1="37778" y1="12000" x2="75111" y2="12000"/>
                        <a14:foregroundMark x1="75111" y1="12000" x2="86667" y2="35556"/>
                        <a14:foregroundMark x1="86667" y1="35556" x2="86667" y2="37778"/>
                        <a14:foregroundMark x1="50222" y1="10667" x2="76444" y2="11111"/>
                        <a14:foregroundMark x1="76444" y1="11111" x2="88889" y2="47111"/>
                        <a14:foregroundMark x1="81778" y1="13333" x2="90667" y2="76444"/>
                        <a14:foregroundMark x1="90667" y1="76444" x2="76000" y2="91556"/>
                        <a14:foregroundMark x1="58667" y1="61778" x2="70667" y2="88889"/>
                        <a14:foregroundMark x1="70667" y1="88889" x2="70667" y2="88889"/>
                        <a14:foregroundMark x1="21778" y1="81778" x2="49333" y2="29333"/>
                        <a14:foregroundMark x1="85778" y1="16000" x2="90667" y2="38222"/>
                        <a14:foregroundMark x1="89333" y1="22667" x2="92000" y2="46222"/>
                        <a14:foregroundMark x1="78667" y1="20444" x2="44444" y2="58667"/>
                        <a14:foregroundMark x1="61333" y1="65333" x2="72444" y2="87111"/>
                        <a14:foregroundMark x1="72444" y1="87111" x2="75111" y2="88444"/>
                        <a14:foregroundMark x1="76889" y1="77778" x2="2488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49" y="1877212"/>
            <a:ext cx="716678" cy="7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B5FEF7F-3BA7-5CC3-3C43-2C9EA7D61FCB}"/>
              </a:ext>
            </a:extLst>
          </p:cNvPr>
          <p:cNvSpPr txBox="1"/>
          <p:nvPr/>
        </p:nvSpPr>
        <p:spPr bwMode="gray">
          <a:xfrm>
            <a:off x="2111422" y="2576699"/>
            <a:ext cx="817531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LlamaParse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48" name="Picture 4" descr="GitHub - pymupdf/PyMuPDF: PyMuPDF is a high performance Python library for  data extraction, analysis, conversion &amp; manipulation of PDF (and other)  documents.">
            <a:extLst>
              <a:ext uri="{FF2B5EF4-FFF2-40B4-BE49-F238E27FC236}">
                <a16:creationId xmlns:a16="http://schemas.microsoft.com/office/drawing/2014/main" id="{829C2879-B893-38B6-96A0-E14882E92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805" y="3301762"/>
            <a:ext cx="1030380" cy="10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064CAA4-F2B7-25FB-E9CB-B85EACFBA52C}"/>
              </a:ext>
            </a:extLst>
          </p:cNvPr>
          <p:cNvSpPr txBox="1"/>
          <p:nvPr/>
        </p:nvSpPr>
        <p:spPr bwMode="gray">
          <a:xfrm>
            <a:off x="2180646" y="4174989"/>
            <a:ext cx="700513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 err="1">
                <a:solidFill>
                  <a:schemeClr val="bg1"/>
                </a:solidFill>
              </a:rPr>
              <a:t>PyMuPDF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150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E74F2397-04D0-BE1F-80C0-F6ED246CA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5180764" y="1996513"/>
            <a:ext cx="809829" cy="82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phic 43" descr="Images with solid fill">
            <a:extLst>
              <a:ext uri="{FF2B5EF4-FFF2-40B4-BE49-F238E27FC236}">
                <a16:creationId xmlns:a16="http://schemas.microsoft.com/office/drawing/2014/main" id="{09F97A78-BF4F-42B3-6CBC-2216BE08C0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0749" y="2083154"/>
            <a:ext cx="346319" cy="346319"/>
          </a:xfrm>
          <a:prstGeom prst="rect">
            <a:avLst/>
          </a:prstGeom>
        </p:spPr>
      </p:pic>
      <p:sp>
        <p:nvSpPr>
          <p:cNvPr id="45" name="Arrow: Right 44">
            <a:extLst>
              <a:ext uri="{FF2B5EF4-FFF2-40B4-BE49-F238E27FC236}">
                <a16:creationId xmlns:a16="http://schemas.microsoft.com/office/drawing/2014/main" id="{802A1044-B326-10AF-38AD-CD839006F3B3}"/>
              </a:ext>
            </a:extLst>
          </p:cNvPr>
          <p:cNvSpPr/>
          <p:nvPr/>
        </p:nvSpPr>
        <p:spPr bwMode="gray">
          <a:xfrm>
            <a:off x="7525432" y="1554749"/>
            <a:ext cx="919828" cy="13602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56" name="Arrow: Bent 55">
            <a:extLst>
              <a:ext uri="{FF2B5EF4-FFF2-40B4-BE49-F238E27FC236}">
                <a16:creationId xmlns:a16="http://schemas.microsoft.com/office/drawing/2014/main" id="{86548AA7-8DD1-752F-C75A-F03A5E45F94A}"/>
              </a:ext>
            </a:extLst>
          </p:cNvPr>
          <p:cNvSpPr/>
          <p:nvPr/>
        </p:nvSpPr>
        <p:spPr bwMode="gray">
          <a:xfrm>
            <a:off x="5477250" y="1280933"/>
            <a:ext cx="992562" cy="528185"/>
          </a:xfrm>
          <a:prstGeom prst="ben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FE70975-B1AA-32F8-5121-6C88CE94933D}"/>
              </a:ext>
            </a:extLst>
          </p:cNvPr>
          <p:cNvSpPr/>
          <p:nvPr/>
        </p:nvSpPr>
        <p:spPr bwMode="gray">
          <a:xfrm>
            <a:off x="6604580" y="1884148"/>
            <a:ext cx="989380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Product1</a:t>
            </a:r>
          </a:p>
        </p:txBody>
      </p:sp>
      <p:pic>
        <p:nvPicPr>
          <p:cNvPr id="59" name="Graphic 58" descr="Document with solid fill">
            <a:extLst>
              <a:ext uri="{FF2B5EF4-FFF2-40B4-BE49-F238E27FC236}">
                <a16:creationId xmlns:a16="http://schemas.microsoft.com/office/drawing/2014/main" id="{DD34E92B-FCA0-E1DC-7D8C-1B25CD5F4F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94039" y="1684277"/>
            <a:ext cx="399741" cy="399741"/>
          </a:xfrm>
          <a:prstGeom prst="rect">
            <a:avLst/>
          </a:prstGeom>
        </p:spPr>
      </p:pic>
      <p:sp>
        <p:nvSpPr>
          <p:cNvPr id="60" name="Arrow: Right 59">
            <a:extLst>
              <a:ext uri="{FF2B5EF4-FFF2-40B4-BE49-F238E27FC236}">
                <a16:creationId xmlns:a16="http://schemas.microsoft.com/office/drawing/2014/main" id="{12F60F8C-D0C4-89BD-95E8-BE443A56FAFF}"/>
              </a:ext>
            </a:extLst>
          </p:cNvPr>
          <p:cNvSpPr/>
          <p:nvPr/>
        </p:nvSpPr>
        <p:spPr bwMode="gray">
          <a:xfrm rot="3134766">
            <a:off x="1112854" y="3099568"/>
            <a:ext cx="1015811" cy="151279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0839C23-79C8-54CF-710A-E26774B61C0D}"/>
              </a:ext>
            </a:extLst>
          </p:cNvPr>
          <p:cNvSpPr/>
          <p:nvPr/>
        </p:nvSpPr>
        <p:spPr bwMode="gray">
          <a:xfrm>
            <a:off x="1976658" y="4442085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Images from PDF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B599236-1723-8D2B-B3AB-7B3807AD3600}"/>
              </a:ext>
            </a:extLst>
          </p:cNvPr>
          <p:cNvSpPr/>
          <p:nvPr/>
        </p:nvSpPr>
        <p:spPr bwMode="gray">
          <a:xfrm>
            <a:off x="4998302" y="3057209"/>
            <a:ext cx="1182267" cy="56588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List All Products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21300B41-BA1B-1492-A376-4AD0C7008159}"/>
              </a:ext>
            </a:extLst>
          </p:cNvPr>
          <p:cNvSpPr/>
          <p:nvPr/>
        </p:nvSpPr>
        <p:spPr bwMode="gray">
          <a:xfrm rot="19584600">
            <a:off x="3941422" y="3335742"/>
            <a:ext cx="1019211" cy="163585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805DEC-15E5-24FA-FA1D-F67E9F98BC85}"/>
              </a:ext>
            </a:extLst>
          </p:cNvPr>
          <p:cNvSpPr txBox="1"/>
          <p:nvPr/>
        </p:nvSpPr>
        <p:spPr bwMode="gray">
          <a:xfrm>
            <a:off x="5180764" y="2805168"/>
            <a:ext cx="811119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ChatGPT4o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4A15859-0529-16EB-C1E9-86A2FAD84D92}"/>
              </a:ext>
            </a:extLst>
          </p:cNvPr>
          <p:cNvSpPr/>
          <p:nvPr/>
        </p:nvSpPr>
        <p:spPr bwMode="gray">
          <a:xfrm>
            <a:off x="7803275" y="2472435"/>
            <a:ext cx="1719967" cy="54253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Structured Output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6B500A1-6701-9083-8DAB-5EF283AC40DA}"/>
              </a:ext>
            </a:extLst>
          </p:cNvPr>
          <p:cNvSpPr/>
          <p:nvPr/>
        </p:nvSpPr>
        <p:spPr bwMode="gray">
          <a:xfrm>
            <a:off x="9759696" y="1552124"/>
            <a:ext cx="2063690" cy="12125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Manufacturing address:</a:t>
            </a:r>
          </a:p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Manufacturer Article:</a:t>
            </a:r>
          </a:p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Physical Location:</a:t>
            </a:r>
          </a:p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Composition – Substance:</a:t>
            </a:r>
          </a:p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Composition – Role:</a:t>
            </a:r>
            <a:br>
              <a:rPr lang="en-US" sz="1000" dirty="0">
                <a:solidFill>
                  <a:sysClr val="windowText" lastClr="000000"/>
                </a:solidFill>
              </a:rPr>
            </a:br>
            <a:r>
              <a:rPr lang="en-US" sz="1000" dirty="0">
                <a:solidFill>
                  <a:sysClr val="windowText" lastClr="000000"/>
                </a:solidFill>
              </a:rPr>
              <a:t>…………(total 43 fields)………</a:t>
            </a:r>
          </a:p>
          <a:p>
            <a:pPr algn="l">
              <a:lnSpc>
                <a:spcPct val="120000"/>
              </a:lnSpc>
            </a:pPr>
            <a:endParaRPr 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69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59DAA9B5-D992-949F-6DD0-1A9D5FAAA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8532202" y="1468467"/>
            <a:ext cx="736454" cy="74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Graphic 71" descr="Document with solid fill">
            <a:extLst>
              <a:ext uri="{FF2B5EF4-FFF2-40B4-BE49-F238E27FC236}">
                <a16:creationId xmlns:a16="http://schemas.microsoft.com/office/drawing/2014/main" id="{C5951122-9C37-8374-A717-A2AAAA85E8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24124" y="1923081"/>
            <a:ext cx="850900" cy="850900"/>
          </a:xfrm>
          <a:prstGeom prst="rect">
            <a:avLst/>
          </a:prstGeom>
        </p:spPr>
      </p:pic>
      <p:pic>
        <p:nvPicPr>
          <p:cNvPr id="73" name="Graphic 72" descr="Images with solid fill">
            <a:extLst>
              <a:ext uri="{FF2B5EF4-FFF2-40B4-BE49-F238E27FC236}">
                <a16:creationId xmlns:a16="http://schemas.microsoft.com/office/drawing/2014/main" id="{00F19A61-D324-CEC0-3E59-3645033472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09628" y="3583948"/>
            <a:ext cx="717202" cy="717202"/>
          </a:xfrm>
          <a:prstGeom prst="rect">
            <a:avLst/>
          </a:prstGeom>
        </p:spPr>
      </p:pic>
      <p:sp>
        <p:nvSpPr>
          <p:cNvPr id="74" name="Arrow: Right 73">
            <a:extLst>
              <a:ext uri="{FF2B5EF4-FFF2-40B4-BE49-F238E27FC236}">
                <a16:creationId xmlns:a16="http://schemas.microsoft.com/office/drawing/2014/main" id="{49E9CA6C-0749-07BA-8839-E745EFA6AB97}"/>
              </a:ext>
            </a:extLst>
          </p:cNvPr>
          <p:cNvSpPr/>
          <p:nvPr/>
        </p:nvSpPr>
        <p:spPr bwMode="gray">
          <a:xfrm>
            <a:off x="8080167" y="1854063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FA4F90D6-6FAC-4A57-F858-6CA6CCD4FF1D}"/>
              </a:ext>
            </a:extLst>
          </p:cNvPr>
          <p:cNvSpPr/>
          <p:nvPr/>
        </p:nvSpPr>
        <p:spPr bwMode="gray">
          <a:xfrm>
            <a:off x="8080166" y="2160607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D632539D-FCEE-B3B6-C291-E6EF91AD37AE}"/>
              </a:ext>
            </a:extLst>
          </p:cNvPr>
          <p:cNvSpPr/>
          <p:nvPr/>
        </p:nvSpPr>
        <p:spPr bwMode="gray">
          <a:xfrm>
            <a:off x="9340695" y="1829680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60BD7A-EF4D-BCCA-252C-57D5AA753337}"/>
              </a:ext>
            </a:extLst>
          </p:cNvPr>
          <p:cNvSpPr txBox="1"/>
          <p:nvPr/>
        </p:nvSpPr>
        <p:spPr bwMode="gray">
          <a:xfrm>
            <a:off x="8497214" y="2182416"/>
            <a:ext cx="811119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ChatGPT4o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657DAAC4-DBD3-3D80-F049-C6798DB94CF4}"/>
              </a:ext>
            </a:extLst>
          </p:cNvPr>
          <p:cNvSpPr/>
          <p:nvPr/>
        </p:nvSpPr>
        <p:spPr bwMode="gray">
          <a:xfrm>
            <a:off x="4000962" y="2361459"/>
            <a:ext cx="919828" cy="13602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7A9E80D-E64D-1DBC-9877-90F3660FB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072" y="3646575"/>
            <a:ext cx="502861" cy="466307"/>
          </a:xfrm>
          <a:prstGeom prst="rect">
            <a:avLst/>
          </a:prstGeom>
        </p:spPr>
      </p:pic>
      <p:pic>
        <p:nvPicPr>
          <p:cNvPr id="80" name="Graphic 79" descr="Images with solid fill">
            <a:extLst>
              <a:ext uri="{FF2B5EF4-FFF2-40B4-BE49-F238E27FC236}">
                <a16:creationId xmlns:a16="http://schemas.microsoft.com/office/drawing/2014/main" id="{C664C9AD-8497-FE79-B2B1-BDA976E975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0749" y="4374065"/>
            <a:ext cx="346319" cy="346319"/>
          </a:xfrm>
          <a:prstGeom prst="rect">
            <a:avLst/>
          </a:prstGeom>
        </p:spPr>
      </p:pic>
      <p:sp>
        <p:nvSpPr>
          <p:cNvPr id="81" name="Arrow: Right 80">
            <a:extLst>
              <a:ext uri="{FF2B5EF4-FFF2-40B4-BE49-F238E27FC236}">
                <a16:creationId xmlns:a16="http://schemas.microsoft.com/office/drawing/2014/main" id="{5CE3DDFB-9A5F-98BB-44C4-D8A48F66BF39}"/>
              </a:ext>
            </a:extLst>
          </p:cNvPr>
          <p:cNvSpPr/>
          <p:nvPr/>
        </p:nvSpPr>
        <p:spPr bwMode="gray">
          <a:xfrm>
            <a:off x="7525432" y="3845660"/>
            <a:ext cx="919828" cy="13602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098BFC3-7F84-708F-4F1A-AE1E51262829}"/>
              </a:ext>
            </a:extLst>
          </p:cNvPr>
          <p:cNvSpPr/>
          <p:nvPr/>
        </p:nvSpPr>
        <p:spPr bwMode="gray">
          <a:xfrm>
            <a:off x="6604580" y="4175059"/>
            <a:ext cx="989380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Product2</a:t>
            </a:r>
          </a:p>
        </p:txBody>
      </p:sp>
      <p:pic>
        <p:nvPicPr>
          <p:cNvPr id="83" name="Graphic 82" descr="Document with solid fill">
            <a:extLst>
              <a:ext uri="{FF2B5EF4-FFF2-40B4-BE49-F238E27FC236}">
                <a16:creationId xmlns:a16="http://schemas.microsoft.com/office/drawing/2014/main" id="{40C945B0-E6B9-EF5C-2980-CB5F7E6D81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94039" y="3975188"/>
            <a:ext cx="399741" cy="399741"/>
          </a:xfrm>
          <a:prstGeom prst="rect">
            <a:avLst/>
          </a:prstGeom>
        </p:spPr>
      </p:pic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976139E-34C1-107E-39A5-3CE0B74DE02A}"/>
              </a:ext>
            </a:extLst>
          </p:cNvPr>
          <p:cNvSpPr/>
          <p:nvPr/>
        </p:nvSpPr>
        <p:spPr bwMode="gray">
          <a:xfrm>
            <a:off x="7803275" y="4763346"/>
            <a:ext cx="1719967" cy="54253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Structured Output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769C22B-3A44-4892-A4C8-919ECF7B369D}"/>
              </a:ext>
            </a:extLst>
          </p:cNvPr>
          <p:cNvSpPr/>
          <p:nvPr/>
        </p:nvSpPr>
        <p:spPr bwMode="gray">
          <a:xfrm>
            <a:off x="9759696" y="3843035"/>
            <a:ext cx="2063690" cy="12125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Manufacturing address:</a:t>
            </a:r>
          </a:p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Manufacturer Article:</a:t>
            </a:r>
          </a:p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Physical Location:</a:t>
            </a:r>
          </a:p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Composition – Substance:</a:t>
            </a:r>
          </a:p>
          <a:p>
            <a:pPr algn="l">
              <a:lnSpc>
                <a:spcPct val="120000"/>
              </a:lnSpc>
            </a:pPr>
            <a:r>
              <a:rPr lang="en-US" sz="1000" dirty="0">
                <a:solidFill>
                  <a:sysClr val="windowText" lastClr="000000"/>
                </a:solidFill>
              </a:rPr>
              <a:t>Composition – Role:</a:t>
            </a:r>
            <a:br>
              <a:rPr lang="en-US" sz="1000" dirty="0">
                <a:solidFill>
                  <a:sysClr val="windowText" lastClr="000000"/>
                </a:solidFill>
              </a:rPr>
            </a:br>
            <a:r>
              <a:rPr lang="en-US" sz="1000" dirty="0">
                <a:solidFill>
                  <a:sysClr val="windowText" lastClr="000000"/>
                </a:solidFill>
              </a:rPr>
              <a:t>…………(total 43 fields)………</a:t>
            </a:r>
          </a:p>
          <a:p>
            <a:pPr algn="l">
              <a:lnSpc>
                <a:spcPct val="120000"/>
              </a:lnSpc>
            </a:pPr>
            <a:endParaRPr 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86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A27C9C1A-8D4E-0C74-22C8-F701EA785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8532202" y="3759378"/>
            <a:ext cx="736454" cy="74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Arrow: Right 86">
            <a:extLst>
              <a:ext uri="{FF2B5EF4-FFF2-40B4-BE49-F238E27FC236}">
                <a16:creationId xmlns:a16="http://schemas.microsoft.com/office/drawing/2014/main" id="{62FBD4A9-348D-ECC1-3922-357D56531372}"/>
              </a:ext>
            </a:extLst>
          </p:cNvPr>
          <p:cNvSpPr/>
          <p:nvPr/>
        </p:nvSpPr>
        <p:spPr bwMode="gray">
          <a:xfrm>
            <a:off x="8080167" y="4144974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422D2132-7248-41BD-BCBE-B2D94A95C672}"/>
              </a:ext>
            </a:extLst>
          </p:cNvPr>
          <p:cNvSpPr/>
          <p:nvPr/>
        </p:nvSpPr>
        <p:spPr bwMode="gray">
          <a:xfrm>
            <a:off x="8080166" y="4451518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4B17C31D-3C1A-C2C3-8A05-0BF7A63739FA}"/>
              </a:ext>
            </a:extLst>
          </p:cNvPr>
          <p:cNvSpPr/>
          <p:nvPr/>
        </p:nvSpPr>
        <p:spPr bwMode="gray">
          <a:xfrm>
            <a:off x="9340695" y="4120591"/>
            <a:ext cx="365093" cy="134338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09805D1-386B-926B-72F2-A7103E2EA1BA}"/>
              </a:ext>
            </a:extLst>
          </p:cNvPr>
          <p:cNvSpPr txBox="1"/>
          <p:nvPr/>
        </p:nvSpPr>
        <p:spPr bwMode="gray">
          <a:xfrm>
            <a:off x="8497214" y="4473327"/>
            <a:ext cx="811119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ChatGPT4o</a:t>
            </a:r>
          </a:p>
        </p:txBody>
      </p:sp>
    </p:spTree>
    <p:extLst>
      <p:ext uri="{BB962C8B-B14F-4D97-AF65-F5344CB8AC3E}">
        <p14:creationId xmlns:p14="http://schemas.microsoft.com/office/powerpoint/2010/main" val="661112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7" grpId="0" animBg="1"/>
      <p:bldP spid="61" grpId="0" animBg="1"/>
      <p:bldP spid="62" grpId="0" animBg="1"/>
      <p:bldP spid="66" grpId="0" animBg="1"/>
      <p:bldP spid="82" grpId="0" animBg="1"/>
      <p:bldP spid="8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20F2A2-1CE5-4796-BD41-F54CC9727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9804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3F6C1-679F-8A63-788B-1281DB0E5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16A6BD-1F21-C170-DBE0-EB108E8C0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51E19E-D939-00AE-71A8-BA8685E8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New Tool - Structured Output</a:t>
            </a:r>
          </a:p>
        </p:txBody>
      </p:sp>
      <p:pic>
        <p:nvPicPr>
          <p:cNvPr id="6150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E9963563-54FB-6DE9-AD49-829D2CA8CB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4270966" y="1899427"/>
            <a:ext cx="809829" cy="82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6AD8606-B3C3-C828-105C-06F10F40BC28}"/>
              </a:ext>
            </a:extLst>
          </p:cNvPr>
          <p:cNvSpPr txBox="1"/>
          <p:nvPr/>
        </p:nvSpPr>
        <p:spPr bwMode="gray">
          <a:xfrm>
            <a:off x="3061529" y="2686401"/>
            <a:ext cx="3718967" cy="6444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Created Structured Output in This Format</a:t>
            </a:r>
            <a:br>
              <a:rPr lang="en-US" sz="1200" dirty="0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{“</a:t>
            </a:r>
            <a:r>
              <a:rPr lang="en-US" sz="1200" dirty="0" err="1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product_name</a:t>
            </a:r>
            <a:r>
              <a:rPr lang="en-US" sz="1200" dirty="0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” : string,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“</a:t>
            </a:r>
            <a:r>
              <a:rPr lang="en-US" sz="1200" dirty="0" err="1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manufacturer_name</a:t>
            </a:r>
            <a:r>
              <a:rPr lang="en-US" sz="1200" dirty="0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” : string}</a:t>
            </a:r>
          </a:p>
        </p:txBody>
      </p:sp>
      <p:pic>
        <p:nvPicPr>
          <p:cNvPr id="72" name="Graphic 71" descr="Document with solid fill">
            <a:extLst>
              <a:ext uri="{FF2B5EF4-FFF2-40B4-BE49-F238E27FC236}">
                <a16:creationId xmlns:a16="http://schemas.microsoft.com/office/drawing/2014/main" id="{D4EDB6D9-ED17-DDF2-6C19-196E1810F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264" y="1703888"/>
            <a:ext cx="1184756" cy="1184756"/>
          </a:xfrm>
          <a:prstGeom prst="rect">
            <a:avLst/>
          </a:prstGeom>
        </p:spPr>
      </p:pic>
      <p:pic>
        <p:nvPicPr>
          <p:cNvPr id="6" name="Graphic 5" descr="Images with solid fill">
            <a:extLst>
              <a:ext uri="{FF2B5EF4-FFF2-40B4-BE49-F238E27FC236}">
                <a16:creationId xmlns:a16="http://schemas.microsoft.com/office/drawing/2014/main" id="{87EA5474-439C-E375-EBA1-C3E5FD2E39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1703" y="4184235"/>
            <a:ext cx="969877" cy="96987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0125826-A426-1546-58A3-8246F79BE9B7}"/>
              </a:ext>
            </a:extLst>
          </p:cNvPr>
          <p:cNvSpPr/>
          <p:nvPr/>
        </p:nvSpPr>
        <p:spPr bwMode="gray">
          <a:xfrm>
            <a:off x="2185948" y="2183494"/>
            <a:ext cx="1751162" cy="370936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CB4E00F-8E3C-6730-38CF-108A7D03F53C}"/>
              </a:ext>
            </a:extLst>
          </p:cNvPr>
          <p:cNvSpPr/>
          <p:nvPr/>
        </p:nvSpPr>
        <p:spPr bwMode="gray">
          <a:xfrm>
            <a:off x="5480403" y="2183494"/>
            <a:ext cx="1751162" cy="370936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1DFDFA0-BA86-02FA-68A3-E0FF4DDB45BC}"/>
              </a:ext>
            </a:extLst>
          </p:cNvPr>
          <p:cNvSpPr/>
          <p:nvPr/>
        </p:nvSpPr>
        <p:spPr bwMode="gray">
          <a:xfrm>
            <a:off x="7369586" y="1762031"/>
            <a:ext cx="4310578" cy="166696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“</a:t>
            </a:r>
            <a:r>
              <a:rPr lang="en-US" sz="1200" dirty="0" err="1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product_name</a:t>
            </a:r>
            <a:r>
              <a:rPr lang="en-US" sz="12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”: </a:t>
            </a:r>
            <a:r>
              <a:rPr lang="en-US" sz="1200" b="1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“Flat-leaf Parsley”,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“</a:t>
            </a:r>
            <a:r>
              <a:rPr lang="en-US" sz="1200" dirty="0" err="1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manufacturer_name</a:t>
            </a:r>
            <a:r>
              <a:rPr lang="en-US" sz="12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”: </a:t>
            </a:r>
            <a:r>
              <a:rPr lang="en-US" sz="1200" b="1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“</a:t>
            </a:r>
            <a:r>
              <a:rPr lang="en-US" sz="1200" b="1" dirty="0" err="1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Daregal</a:t>
            </a:r>
            <a:r>
              <a:rPr lang="en-US" sz="1200" b="1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”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}</a:t>
            </a:r>
          </a:p>
        </p:txBody>
      </p:sp>
      <p:pic>
        <p:nvPicPr>
          <p:cNvPr id="25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60D1F0F8-F0A6-0355-A5A5-6DB50F6AD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4270966" y="4101984"/>
            <a:ext cx="809829" cy="82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B3BCAC9-ED7D-B5B5-9829-D8F5D8C80C7C}"/>
              </a:ext>
            </a:extLst>
          </p:cNvPr>
          <p:cNvSpPr txBox="1"/>
          <p:nvPr/>
        </p:nvSpPr>
        <p:spPr bwMode="gray">
          <a:xfrm>
            <a:off x="3061529" y="4888958"/>
            <a:ext cx="3718967" cy="6444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Created Structured Output in This Format</a:t>
            </a:r>
            <a:br>
              <a:rPr lang="en-US" sz="1200" dirty="0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{“</a:t>
            </a:r>
            <a:r>
              <a:rPr lang="en-US" sz="1200" dirty="0" err="1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product_name</a:t>
            </a:r>
            <a:r>
              <a:rPr lang="en-US" sz="1200" dirty="0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” : string,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“</a:t>
            </a:r>
            <a:r>
              <a:rPr lang="en-US" sz="1200" dirty="0" err="1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manufacturer_name</a:t>
            </a:r>
            <a:r>
              <a:rPr lang="en-US" sz="1200" dirty="0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” : string}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70CD1E7-4358-66F6-6514-8FD9D518763B}"/>
              </a:ext>
            </a:extLst>
          </p:cNvPr>
          <p:cNvSpPr/>
          <p:nvPr/>
        </p:nvSpPr>
        <p:spPr bwMode="gray">
          <a:xfrm>
            <a:off x="2185948" y="4386051"/>
            <a:ext cx="1751162" cy="370936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1ACD3B6-28C1-14A7-9087-82B15445C526}"/>
              </a:ext>
            </a:extLst>
          </p:cNvPr>
          <p:cNvSpPr/>
          <p:nvPr/>
        </p:nvSpPr>
        <p:spPr bwMode="gray">
          <a:xfrm>
            <a:off x="5480403" y="4386051"/>
            <a:ext cx="1751162" cy="370936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9DD8CF-21F8-3BD8-0550-02919DF31705}"/>
              </a:ext>
            </a:extLst>
          </p:cNvPr>
          <p:cNvSpPr/>
          <p:nvPr/>
        </p:nvSpPr>
        <p:spPr bwMode="gray">
          <a:xfrm>
            <a:off x="7369586" y="3964588"/>
            <a:ext cx="4310578" cy="166696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“</a:t>
            </a:r>
            <a:r>
              <a:rPr lang="en-US" sz="1200" dirty="0" err="1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product_name</a:t>
            </a:r>
            <a:r>
              <a:rPr lang="en-US" sz="12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”: </a:t>
            </a:r>
            <a:r>
              <a:rPr lang="en-US" sz="1200" b="1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“EXTER 100 - Bouillon”,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“</a:t>
            </a:r>
            <a:r>
              <a:rPr lang="en-US" sz="1200" dirty="0" err="1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manufacturer_name</a:t>
            </a:r>
            <a:r>
              <a:rPr lang="en-US" sz="12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”: </a:t>
            </a:r>
            <a:r>
              <a:rPr lang="en-US" sz="1200" b="1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“Exter B.V.”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}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EC2CB0A-F2A9-EEFD-915F-2186E4BBE8E7}"/>
              </a:ext>
            </a:extLst>
          </p:cNvPr>
          <p:cNvSpPr/>
          <p:nvPr/>
        </p:nvSpPr>
        <p:spPr bwMode="gray">
          <a:xfrm>
            <a:off x="941702" y="2888644"/>
            <a:ext cx="969878" cy="28353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</a:rPr>
              <a:t>Rich Text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51BC880-9D1A-1641-1EC4-3B249FC4D653}"/>
              </a:ext>
            </a:extLst>
          </p:cNvPr>
          <p:cNvSpPr/>
          <p:nvPr/>
        </p:nvSpPr>
        <p:spPr bwMode="gray">
          <a:xfrm>
            <a:off x="941702" y="5154112"/>
            <a:ext cx="969878" cy="28353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</a:rPr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332616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11" grpId="0" animBg="1"/>
      <p:bldP spid="22" grpId="0" animBg="1"/>
      <p:bldP spid="24" grpId="0" animBg="1"/>
      <p:bldP spid="27" grpId="0"/>
      <p:bldP spid="28" grpId="0" animBg="1"/>
      <p:bldP spid="29" grpId="0" animBg="1"/>
      <p:bldP spid="30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A38C1-B45A-75E6-331B-3C3014D63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234AF0-78A6-00A3-109C-D6D73DA351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DBC2EF-A3EE-031F-4371-418BAADB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New Tool – GPT Web Search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82F136-C5C8-258D-EE17-88B375EB3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03" y="1471983"/>
            <a:ext cx="5660097" cy="50177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3D05B6-26FF-CBEE-9FD2-BA7C727E5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203" y="1471983"/>
            <a:ext cx="5601008" cy="501771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BC1511-B472-41E8-8575-452DA535A384}"/>
              </a:ext>
            </a:extLst>
          </p:cNvPr>
          <p:cNvSpPr/>
          <p:nvPr/>
        </p:nvSpPr>
        <p:spPr bwMode="gray">
          <a:xfrm>
            <a:off x="435903" y="871365"/>
            <a:ext cx="5660096" cy="5143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2800" b="1" dirty="0">
                <a:solidFill>
                  <a:schemeClr val="tx1"/>
                </a:solidFill>
              </a:rPr>
              <a:t>FBI</a:t>
            </a:r>
            <a:r>
              <a:rPr lang="en-US" sz="2800" dirty="0">
                <a:solidFill>
                  <a:schemeClr val="tx1"/>
                </a:solidFill>
              </a:rPr>
              <a:t> – Flat-leaf Parsley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3AD36D-5478-3416-8272-1347EA77EBE7}"/>
              </a:ext>
            </a:extLst>
          </p:cNvPr>
          <p:cNvSpPr/>
          <p:nvPr/>
        </p:nvSpPr>
        <p:spPr bwMode="gray">
          <a:xfrm>
            <a:off x="6265203" y="871365"/>
            <a:ext cx="5601008" cy="51435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2800" b="1" dirty="0">
                <a:solidFill>
                  <a:schemeClr val="tx1"/>
                </a:solidFill>
              </a:rPr>
              <a:t>PCI</a:t>
            </a:r>
            <a:r>
              <a:rPr lang="en-US" sz="2800" dirty="0">
                <a:solidFill>
                  <a:schemeClr val="tx1"/>
                </a:solidFill>
              </a:rPr>
              <a:t> – CEDEPAL TD-403 MFLD</a:t>
            </a:r>
          </a:p>
        </p:txBody>
      </p:sp>
    </p:spTree>
    <p:extLst>
      <p:ext uri="{BB962C8B-B14F-4D97-AF65-F5344CB8AC3E}">
        <p14:creationId xmlns:p14="http://schemas.microsoft.com/office/powerpoint/2010/main" val="323340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F68FE-C54C-1F80-2524-18CD8D912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EE7497E3-B50D-EE96-8832-FC996561FAEC}"/>
              </a:ext>
            </a:extLst>
          </p:cNvPr>
          <p:cNvSpPr/>
          <p:nvPr/>
        </p:nvSpPr>
        <p:spPr bwMode="gray">
          <a:xfrm>
            <a:off x="6277390" y="1219202"/>
            <a:ext cx="3114880" cy="1283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3AB3154-6283-747C-7102-E76E9C970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F600A1-AD53-B39A-5893-6574BEF5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Plan Of Attack</a:t>
            </a:r>
          </a:p>
        </p:txBody>
      </p:sp>
      <p:pic>
        <p:nvPicPr>
          <p:cNvPr id="1026" name="Picture 2" descr="PDF Reader App : Read All PDF - Apps on Google Play">
            <a:extLst>
              <a:ext uri="{FF2B5EF4-FFF2-40B4-BE49-F238E27FC236}">
                <a16:creationId xmlns:a16="http://schemas.microsoft.com/office/drawing/2014/main" id="{D8C6F08C-77A5-3063-0DD4-5334521D9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30" y="3549738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E8831E-5BDE-BF42-2A88-AB13EEFD2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9379" y="1410905"/>
            <a:ext cx="502861" cy="466307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F26863A-965C-143B-CFDE-3136DBF10C47}"/>
              </a:ext>
            </a:extLst>
          </p:cNvPr>
          <p:cNvSpPr/>
          <p:nvPr/>
        </p:nvSpPr>
        <p:spPr bwMode="gray">
          <a:xfrm>
            <a:off x="1752264" y="2828952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Text from PDF</a:t>
            </a:r>
          </a:p>
        </p:txBody>
      </p:sp>
      <p:pic>
        <p:nvPicPr>
          <p:cNvPr id="6146" name="Picture 2" descr="LlamaParse - LlamaIndex">
            <a:extLst>
              <a:ext uri="{FF2B5EF4-FFF2-40B4-BE49-F238E27FC236}">
                <a16:creationId xmlns:a16="http://schemas.microsoft.com/office/drawing/2014/main" id="{04A82C9E-C27C-FC46-3AB8-F39A8370D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556" b="91556" l="8000" r="92000">
                        <a14:foregroundMark x1="64000" y1="23111" x2="64000" y2="23111"/>
                        <a14:foregroundMark x1="71556" y1="25778" x2="76444" y2="31556"/>
                        <a14:foregroundMark x1="78222" y1="22222" x2="85333" y2="44444"/>
                        <a14:foregroundMark x1="84000" y1="22222" x2="85333" y2="59111"/>
                        <a14:foregroundMark x1="88444" y1="56000" x2="87111" y2="80889"/>
                        <a14:foregroundMark x1="87556" y1="74222" x2="57333" y2="72444"/>
                        <a14:foregroundMark x1="57333" y1="72444" x2="55111" y2="48889"/>
                        <a14:foregroundMark x1="55111" y1="48889" x2="33778" y2="61778"/>
                        <a14:foregroundMark x1="33778" y1="61778" x2="40889" y2="29778"/>
                        <a14:foregroundMark x1="40889" y1="29778" x2="72000" y2="56000"/>
                        <a14:foregroundMark x1="72000" y1="56000" x2="60000" y2="76889"/>
                        <a14:foregroundMark x1="20000" y1="74222" x2="19556" y2="47111"/>
                        <a14:foregroundMark x1="19556" y1="47111" x2="31556" y2="41778"/>
                        <a14:foregroundMark x1="20000" y1="76444" x2="19556" y2="42667"/>
                        <a14:foregroundMark x1="19556" y1="42667" x2="27556" y2="13333"/>
                        <a14:foregroundMark x1="16444" y1="59111" x2="17333" y2="36444"/>
                        <a14:foregroundMark x1="17333" y1="36444" x2="24444" y2="15556"/>
                        <a14:foregroundMark x1="17778" y1="27111" x2="25778" y2="9778"/>
                        <a14:foregroundMark x1="14667" y1="15556" x2="8000" y2="45778"/>
                        <a14:foregroundMark x1="9778" y1="21333" x2="11111" y2="56444"/>
                        <a14:foregroundMark x1="12000" y1="21778" x2="15111" y2="70667"/>
                        <a14:foregroundMark x1="11111" y1="60000" x2="14222" y2="86222"/>
                        <a14:foregroundMark x1="12444" y1="77333" x2="40889" y2="89778"/>
                        <a14:foregroundMark x1="20000" y1="84444" x2="56000" y2="86222"/>
                        <a14:foregroundMark x1="39111" y1="88889" x2="78222" y2="88889"/>
                        <a14:foregroundMark x1="48889" y1="89333" x2="82222" y2="85333"/>
                        <a14:foregroundMark x1="79111" y1="83556" x2="90222" y2="45778"/>
                        <a14:foregroundMark x1="90222" y1="51556" x2="77333" y2="20444"/>
                        <a14:foregroundMark x1="80444" y1="16444" x2="50667" y2="22667"/>
                        <a14:foregroundMark x1="50667" y1="22667" x2="30667" y2="34667"/>
                        <a14:foregroundMark x1="35111" y1="16889" x2="62667" y2="24889"/>
                        <a14:foregroundMark x1="13333" y1="13778" x2="53778" y2="7556"/>
                        <a14:foregroundMark x1="37778" y1="12000" x2="75111" y2="12000"/>
                        <a14:foregroundMark x1="75111" y1="12000" x2="86667" y2="35556"/>
                        <a14:foregroundMark x1="86667" y1="35556" x2="86667" y2="37778"/>
                        <a14:foregroundMark x1="50222" y1="10667" x2="76444" y2="11111"/>
                        <a14:foregroundMark x1="76444" y1="11111" x2="88889" y2="47111"/>
                        <a14:foregroundMark x1="81778" y1="13333" x2="90667" y2="76444"/>
                        <a14:foregroundMark x1="90667" y1="76444" x2="76000" y2="91556"/>
                        <a14:foregroundMark x1="58667" y1="61778" x2="70667" y2="88889"/>
                        <a14:foregroundMark x1="70667" y1="88889" x2="70667" y2="88889"/>
                        <a14:foregroundMark x1="21778" y1="81778" x2="49333" y2="29333"/>
                        <a14:foregroundMark x1="85778" y1="16000" x2="90667" y2="38222"/>
                        <a14:foregroundMark x1="89333" y1="22667" x2="92000" y2="46222"/>
                        <a14:foregroundMark x1="78667" y1="20444" x2="44444" y2="58667"/>
                        <a14:foregroundMark x1="61333" y1="65333" x2="72444" y2="87111"/>
                        <a14:foregroundMark x1="72444" y1="87111" x2="75111" y2="88444"/>
                        <a14:foregroundMark x1="76889" y1="77778" x2="24889" y2="8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55" y="1877212"/>
            <a:ext cx="716678" cy="7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B509CFC-0B58-87F7-FFDA-4BA70051DACF}"/>
              </a:ext>
            </a:extLst>
          </p:cNvPr>
          <p:cNvSpPr txBox="1"/>
          <p:nvPr/>
        </p:nvSpPr>
        <p:spPr bwMode="gray">
          <a:xfrm>
            <a:off x="1943901" y="2585159"/>
            <a:ext cx="681277" cy="1676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000" dirty="0" err="1">
                <a:solidFill>
                  <a:schemeClr val="bg1"/>
                </a:solidFill>
              </a:rPr>
              <a:t>LlamaParse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6148" name="Picture 4" descr="GitHub - pymupdf/PyMuPDF: PyMuPDF is a high performance Python library for  data extraction, analysis, conversion &amp; manipulation of PDF (and other)  documents.">
            <a:extLst>
              <a:ext uri="{FF2B5EF4-FFF2-40B4-BE49-F238E27FC236}">
                <a16:creationId xmlns:a16="http://schemas.microsoft.com/office/drawing/2014/main" id="{EE4A6A5F-4C36-8137-62F7-070C98CB6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50" y="4570252"/>
            <a:ext cx="1030380" cy="10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4485579-B488-7057-01AA-67FDE0F15F4D}"/>
              </a:ext>
            </a:extLst>
          </p:cNvPr>
          <p:cNvSpPr txBox="1"/>
          <p:nvPr/>
        </p:nvSpPr>
        <p:spPr bwMode="gray">
          <a:xfrm>
            <a:off x="1984812" y="5464165"/>
            <a:ext cx="583493" cy="1676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000" dirty="0" err="1">
                <a:solidFill>
                  <a:schemeClr val="bg1"/>
                </a:solidFill>
              </a:rPr>
              <a:t>PyMuPDF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6150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80C8FACF-8D85-A238-FA2B-DC1307F873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4874815" y="2011570"/>
            <a:ext cx="809829" cy="82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Arrow: Bent 55">
            <a:extLst>
              <a:ext uri="{FF2B5EF4-FFF2-40B4-BE49-F238E27FC236}">
                <a16:creationId xmlns:a16="http://schemas.microsoft.com/office/drawing/2014/main" id="{A3A53F03-993A-274A-BC4A-812355054232}"/>
              </a:ext>
            </a:extLst>
          </p:cNvPr>
          <p:cNvSpPr/>
          <p:nvPr/>
        </p:nvSpPr>
        <p:spPr bwMode="gray">
          <a:xfrm>
            <a:off x="5189657" y="1280933"/>
            <a:ext cx="992562" cy="528185"/>
          </a:xfrm>
          <a:prstGeom prst="ben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9F7EF83-5D4B-16D0-7BD9-EE34303724F1}"/>
              </a:ext>
            </a:extLst>
          </p:cNvPr>
          <p:cNvSpPr/>
          <p:nvPr/>
        </p:nvSpPr>
        <p:spPr bwMode="gray">
          <a:xfrm>
            <a:off x="8003946" y="1928218"/>
            <a:ext cx="1177601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Supplier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1234896-FF59-A34F-81C2-C131D6429102}"/>
              </a:ext>
            </a:extLst>
          </p:cNvPr>
          <p:cNvSpPr/>
          <p:nvPr/>
        </p:nvSpPr>
        <p:spPr bwMode="gray">
          <a:xfrm>
            <a:off x="1727203" y="5710575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Images from PDF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3CD7932-2A6A-590A-E684-B5F449C0F310}"/>
              </a:ext>
            </a:extLst>
          </p:cNvPr>
          <p:cNvSpPr/>
          <p:nvPr/>
        </p:nvSpPr>
        <p:spPr bwMode="gray">
          <a:xfrm>
            <a:off x="4706588" y="3062819"/>
            <a:ext cx="1182267" cy="56588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List All Products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1BD93C-90CE-615C-1353-D80F664FA3F0}"/>
              </a:ext>
            </a:extLst>
          </p:cNvPr>
          <p:cNvSpPr txBox="1"/>
          <p:nvPr/>
        </p:nvSpPr>
        <p:spPr bwMode="gray">
          <a:xfrm>
            <a:off x="4889050" y="2810778"/>
            <a:ext cx="811119" cy="2012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bg1"/>
                </a:solidFill>
              </a:rPr>
              <a:t>ChatGPT4o</a:t>
            </a:r>
          </a:p>
        </p:txBody>
      </p:sp>
      <p:pic>
        <p:nvPicPr>
          <p:cNvPr id="72" name="Graphic 71" descr="Document with solid fill">
            <a:extLst>
              <a:ext uri="{FF2B5EF4-FFF2-40B4-BE49-F238E27FC236}">
                <a16:creationId xmlns:a16="http://schemas.microsoft.com/office/drawing/2014/main" id="{6D8004ED-AB12-DA1F-991B-6274F00759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99730" y="1923081"/>
            <a:ext cx="850900" cy="850900"/>
          </a:xfrm>
          <a:prstGeom prst="rect">
            <a:avLst/>
          </a:prstGeom>
        </p:spPr>
      </p:pic>
      <p:pic>
        <p:nvPicPr>
          <p:cNvPr id="73" name="Graphic 72" descr="Images with solid fill">
            <a:extLst>
              <a:ext uri="{FF2B5EF4-FFF2-40B4-BE49-F238E27FC236}">
                <a16:creationId xmlns:a16="http://schemas.microsoft.com/office/drawing/2014/main" id="{80D03BA0-354E-6753-4D3C-DCFEA822F6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60173" y="4852438"/>
            <a:ext cx="717202" cy="717202"/>
          </a:xfrm>
          <a:prstGeom prst="rect">
            <a:avLst/>
          </a:prstGeom>
        </p:spPr>
      </p:pic>
      <p:pic>
        <p:nvPicPr>
          <p:cNvPr id="4" name="Picture 2" descr="Azure AI Document Intelligence Connector | Low-Code Azure AI Document  Intelligence Integration | Cyclr">
            <a:extLst>
              <a:ext uri="{FF2B5EF4-FFF2-40B4-BE49-F238E27FC236}">
                <a16:creationId xmlns:a16="http://schemas.microsoft.com/office/drawing/2014/main" id="{8B4D74E3-66ED-47FE-FF76-5249C72D5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068" b="92669" l="4836" r="93424">
                        <a14:foregroundMark x1="40039" y1="9398" x2="22824" y2="20113"/>
                        <a14:foregroundMark x1="44681" y1="3759" x2="15280" y2="3383"/>
                        <a14:foregroundMark x1="15280" y1="3383" x2="6770" y2="8271"/>
                        <a14:foregroundMark x1="6770" y1="8271" x2="10445" y2="21241"/>
                        <a14:foregroundMark x1="10445" y1="21241" x2="10832" y2="21429"/>
                        <a14:foregroundMark x1="45648" y1="4135" x2="13346" y2="3571"/>
                        <a14:foregroundMark x1="13346" y1="3571" x2="6576" y2="12218"/>
                        <a14:foregroundMark x1="6576" y1="12218" x2="7157" y2="14098"/>
                        <a14:foregroundMark x1="47389" y1="3947" x2="5996" y2="2068"/>
                        <a14:foregroundMark x1="47582" y1="3383" x2="73501" y2="33835"/>
                        <a14:foregroundMark x1="73308" y1="36842" x2="78917" y2="70113"/>
                        <a14:foregroundMark x1="78917" y1="70113" x2="79304" y2="76128"/>
                        <a14:foregroundMark x1="43327" y1="14474" x2="79884" y2="38910"/>
                        <a14:foregroundMark x1="79884" y1="38910" x2="80464" y2="54887"/>
                        <a14:foregroundMark x1="87621" y1="57143" x2="92456" y2="68609"/>
                        <a14:foregroundMark x1="92456" y1="68609" x2="92070" y2="80075"/>
                        <a14:foregroundMark x1="92070" y1="80075" x2="90135" y2="81203"/>
                        <a14:foregroundMark x1="91876" y1="82707" x2="85106" y2="90226"/>
                        <a14:foregroundMark x1="85106" y1="90226" x2="74468" y2="94737"/>
                        <a14:foregroundMark x1="74468" y1="94737" x2="61702" y2="92857"/>
                        <a14:foregroundMark x1="61702" y1="92857" x2="52805" y2="85526"/>
                        <a14:foregroundMark x1="56286" y1="88534" x2="43907" y2="91729"/>
                        <a14:foregroundMark x1="43907" y1="91729" x2="14120" y2="91165"/>
                        <a14:foregroundMark x1="14120" y1="91165" x2="5803" y2="81203"/>
                        <a14:foregroundMark x1="5803" y1="81203" x2="7157" y2="42293"/>
                        <a14:foregroundMark x1="7157" y1="42293" x2="37137" y2="51504"/>
                        <a14:foregroundMark x1="37137" y1="51504" x2="55706" y2="51128"/>
                        <a14:foregroundMark x1="55706" y1="51128" x2="56093" y2="50940"/>
                        <a14:foregroundMark x1="15667" y1="52820" x2="61702" y2="36654"/>
                        <a14:foregroundMark x1="6383" y1="79887" x2="13733" y2="91353"/>
                        <a14:foregroundMark x1="13733" y1="91353" x2="16634" y2="92481"/>
                        <a14:foregroundMark x1="36944" y1="49248" x2="55899" y2="43797"/>
                        <a14:foregroundMark x1="48162" y1="57143" x2="66925" y2="42481"/>
                        <a14:foregroundMark x1="48549" y1="52444" x2="73114" y2="46429"/>
                        <a14:foregroundMark x1="44681" y1="44925" x2="64217" y2="45865"/>
                        <a14:foregroundMark x1="15474" y1="77632" x2="5222" y2="83647"/>
                        <a14:foregroundMark x1="5222" y1="83647" x2="13153" y2="92293"/>
                        <a14:foregroundMark x1="13153" y1="92293" x2="18956" y2="92293"/>
                        <a14:foregroundMark x1="9671" y1="12406" x2="5222" y2="27068"/>
                        <a14:foregroundMark x1="5222" y1="27068" x2="5996" y2="43797"/>
                        <a14:foregroundMark x1="69826" y1="50564" x2="89749" y2="68233"/>
                        <a14:foregroundMark x1="89749" y1="68233" x2="89749" y2="71617"/>
                        <a14:foregroundMark x1="92650" y1="67669" x2="93617" y2="78383"/>
                        <a14:foregroundMark x1="92650" y1="71992" x2="69246" y2="92669"/>
                        <a14:foregroundMark x1="69246" y1="92669" x2="56480" y2="79323"/>
                        <a14:foregroundMark x1="56480" y1="79323" x2="68665" y2="61654"/>
                        <a14:foregroundMark x1="68665" y1="61654" x2="60348" y2="71429"/>
                        <a14:foregroundMark x1="60348" y1="71429" x2="78337" y2="70113"/>
                        <a14:foregroundMark x1="78337" y1="70113" x2="69246" y2="79887"/>
                        <a14:foregroundMark x1="69246" y1="79887" x2="59768" y2="81391"/>
                        <a14:foregroundMark x1="70793" y1="88346" x2="59574" y2="74624"/>
                        <a14:foregroundMark x1="59574" y1="74624" x2="63830" y2="65414"/>
                        <a14:foregroundMark x1="63830" y1="65414" x2="73501" y2="72180"/>
                        <a14:foregroundMark x1="73501" y1="72180" x2="85300" y2="72744"/>
                        <a14:foregroundMark x1="85300" y1="72744" x2="83172" y2="73120"/>
                        <a14:foregroundMark x1="81818" y1="90038" x2="71567" y2="86466"/>
                        <a14:foregroundMark x1="71567" y1="86466" x2="59381" y2="86090"/>
                        <a14:foregroundMark x1="59381" y1="86090" x2="59381" y2="65602"/>
                        <a14:foregroundMark x1="59381" y1="65602" x2="66731" y2="56579"/>
                        <a14:foregroundMark x1="66731" y1="56579" x2="69246" y2="56015"/>
                        <a14:foregroundMark x1="68279" y1="60150" x2="57834" y2="68233"/>
                        <a14:foregroundMark x1="57834" y1="68233" x2="54739" y2="68233"/>
                        <a14:foregroundMark x1="56480" y1="76880" x2="59768" y2="55075"/>
                        <a14:foregroundMark x1="64217" y1="55827" x2="45455" y2="69173"/>
                        <a14:foregroundMark x1="65957" y1="51316" x2="49516" y2="65977"/>
                        <a14:foregroundMark x1="51838" y1="65789" x2="52805" y2="79135"/>
                        <a14:foregroundMark x1="50677" y1="70113" x2="56286" y2="86466"/>
                        <a14:foregroundMark x1="88008" y1="76692" x2="76402" y2="90038"/>
                        <a14:foregroundMark x1="73114" y1="38722" x2="71954" y2="28195"/>
                        <a14:foregroundMark x1="71954" y1="28195" x2="69052" y2="216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54" y="3270919"/>
            <a:ext cx="678784" cy="69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475FE0-9BE9-2BEB-D1FA-557D8B7C94F5}"/>
              </a:ext>
            </a:extLst>
          </p:cNvPr>
          <p:cNvSpPr/>
          <p:nvPr/>
        </p:nvSpPr>
        <p:spPr bwMode="gray">
          <a:xfrm>
            <a:off x="1737028" y="4234626"/>
            <a:ext cx="1894507" cy="304418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Get Text from PDF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E91F4-B382-79E0-6D41-166643E4381C}"/>
              </a:ext>
            </a:extLst>
          </p:cNvPr>
          <p:cNvSpPr txBox="1"/>
          <p:nvPr/>
        </p:nvSpPr>
        <p:spPr bwMode="gray">
          <a:xfrm>
            <a:off x="1775330" y="3895283"/>
            <a:ext cx="1043922" cy="3523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chemeClr val="bg1"/>
                </a:solidFill>
              </a:rPr>
              <a:t>Azure Document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Intelligence</a:t>
            </a:r>
          </a:p>
        </p:txBody>
      </p: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FB69D209-A082-D4E7-056F-B67C8193E9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84494" y="3328755"/>
            <a:ext cx="850900" cy="850900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E78EEF7-3B3F-F7CB-8407-05CAE96F749A}"/>
              </a:ext>
            </a:extLst>
          </p:cNvPr>
          <p:cNvGrpSpPr/>
          <p:nvPr/>
        </p:nvGrpSpPr>
        <p:grpSpPr>
          <a:xfrm>
            <a:off x="3663861" y="2570792"/>
            <a:ext cx="965936" cy="2636287"/>
            <a:chOff x="3663861" y="2570792"/>
            <a:chExt cx="965936" cy="263628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1AA25A-AE77-F415-7B74-5A42E65D9F4C}"/>
                </a:ext>
              </a:extLst>
            </p:cNvPr>
            <p:cNvSpPr/>
            <p:nvPr/>
          </p:nvSpPr>
          <p:spPr bwMode="gray">
            <a:xfrm>
              <a:off x="3833874" y="2604030"/>
              <a:ext cx="95892" cy="1650239"/>
            </a:xfrm>
            <a:prstGeom prst="rect">
              <a:avLst/>
            </a:prstGeom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08000" rtlCol="0" anchor="t" anchorCtr="0"/>
            <a:lstStyle/>
            <a:p>
              <a:pPr algn="l">
                <a:lnSpc>
                  <a:spcPct val="120000"/>
                </a:lnSpc>
              </a:pPr>
              <a:endParaRPr lang="en-US" sz="1600" dirty="0" err="1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3E11B016-779B-DD63-9F3C-13F009AA2F51}"/>
                </a:ext>
              </a:extLst>
            </p:cNvPr>
            <p:cNvSpPr/>
            <p:nvPr/>
          </p:nvSpPr>
          <p:spPr bwMode="gray">
            <a:xfrm>
              <a:off x="3909710" y="2570792"/>
              <a:ext cx="720087" cy="140574"/>
            </a:xfrm>
            <a:prstGeom prst="rightArrow">
              <a:avLst/>
            </a:prstGeom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08000" rtlCol="0" anchor="t" anchorCtr="0"/>
            <a:lstStyle/>
            <a:p>
              <a:pPr algn="l">
                <a:lnSpc>
                  <a:spcPct val="120000"/>
                </a:lnSpc>
              </a:pPr>
              <a:endParaRPr lang="en-US" sz="1600" dirty="0" err="1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59334E99-8DD6-DC49-77CE-72AD5CD4E94B}"/>
                </a:ext>
              </a:extLst>
            </p:cNvPr>
            <p:cNvSpPr/>
            <p:nvPr/>
          </p:nvSpPr>
          <p:spPr bwMode="gray">
            <a:xfrm>
              <a:off x="4063740" y="2809481"/>
              <a:ext cx="563364" cy="140574"/>
            </a:xfrm>
            <a:prstGeom prst="rightArrow">
              <a:avLst/>
            </a:prstGeom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08000" rtlCol="0" anchor="t" anchorCtr="0"/>
            <a:lstStyle/>
            <a:p>
              <a:pPr algn="l">
                <a:lnSpc>
                  <a:spcPct val="120000"/>
                </a:lnSpc>
              </a:pPr>
              <a:endParaRPr lang="en-US" sz="1600" dirty="0" err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60F757-12AB-4384-4F62-3EC35C7BFDF4}"/>
                </a:ext>
              </a:extLst>
            </p:cNvPr>
            <p:cNvSpPr/>
            <p:nvPr/>
          </p:nvSpPr>
          <p:spPr bwMode="gray">
            <a:xfrm rot="5400000">
              <a:off x="3749546" y="4102584"/>
              <a:ext cx="81472" cy="237642"/>
            </a:xfrm>
            <a:prstGeom prst="rect">
              <a:avLst/>
            </a:prstGeom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08000" rtlCol="0" anchor="t" anchorCtr="0"/>
            <a:lstStyle/>
            <a:p>
              <a:pPr algn="l">
                <a:lnSpc>
                  <a:spcPct val="120000"/>
                </a:lnSpc>
              </a:pPr>
              <a:endParaRPr lang="en-US" sz="1600" dirty="0" err="1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AF9904-7736-EC32-9CF2-EA38C09513B2}"/>
                </a:ext>
              </a:extLst>
            </p:cNvPr>
            <p:cNvSpPr/>
            <p:nvPr/>
          </p:nvSpPr>
          <p:spPr bwMode="gray">
            <a:xfrm rot="5400000">
              <a:off x="3797582" y="4991886"/>
              <a:ext cx="81472" cy="348914"/>
            </a:xfrm>
            <a:prstGeom prst="rect">
              <a:avLst/>
            </a:prstGeom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08000" rtlCol="0" anchor="t" anchorCtr="0"/>
            <a:lstStyle/>
            <a:p>
              <a:pPr algn="l">
                <a:lnSpc>
                  <a:spcPct val="120000"/>
                </a:lnSpc>
              </a:pPr>
              <a:endParaRPr lang="en-US" sz="1600" dirty="0" err="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DDC8BC-F0D2-259E-C0BA-117E25DD5AF9}"/>
                </a:ext>
              </a:extLst>
            </p:cNvPr>
            <p:cNvSpPr/>
            <p:nvPr/>
          </p:nvSpPr>
          <p:spPr bwMode="gray">
            <a:xfrm>
              <a:off x="4001606" y="2844060"/>
              <a:ext cx="80559" cy="2360879"/>
            </a:xfrm>
            <a:prstGeom prst="rect">
              <a:avLst/>
            </a:prstGeom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08000" rtlCol="0" anchor="t" anchorCtr="0"/>
            <a:lstStyle/>
            <a:p>
              <a:pPr algn="l">
                <a:lnSpc>
                  <a:spcPct val="120000"/>
                </a:lnSpc>
              </a:pPr>
              <a:endParaRPr lang="en-US" sz="1600" dirty="0" err="1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162ED88-B6A3-99B1-2441-CA0C268CF9AC}"/>
              </a:ext>
            </a:extLst>
          </p:cNvPr>
          <p:cNvGrpSpPr/>
          <p:nvPr/>
        </p:nvGrpSpPr>
        <p:grpSpPr>
          <a:xfrm>
            <a:off x="1208888" y="2216476"/>
            <a:ext cx="497661" cy="3091935"/>
            <a:chOff x="1208888" y="2216476"/>
            <a:chExt cx="497661" cy="3091935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504DF6C0-237F-CA78-076F-8291E04F60E3}"/>
                </a:ext>
              </a:extLst>
            </p:cNvPr>
            <p:cNvSpPr/>
            <p:nvPr/>
          </p:nvSpPr>
          <p:spPr bwMode="gray">
            <a:xfrm>
              <a:off x="1406106" y="2216476"/>
              <a:ext cx="290609" cy="167214"/>
            </a:xfrm>
            <a:prstGeom prst="rightArrow">
              <a:avLst/>
            </a:prstGeom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08000" rtlCol="0" anchor="t" anchorCtr="0"/>
            <a:lstStyle/>
            <a:p>
              <a:pPr algn="l">
                <a:lnSpc>
                  <a:spcPct val="120000"/>
                </a:lnSpc>
              </a:pPr>
              <a:endParaRPr lang="en-US" sz="1600" dirty="0" err="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FE1A2D-D491-0ECA-34A8-8808563F48E5}"/>
                </a:ext>
              </a:extLst>
            </p:cNvPr>
            <p:cNvSpPr/>
            <p:nvPr/>
          </p:nvSpPr>
          <p:spPr bwMode="gray">
            <a:xfrm>
              <a:off x="1406106" y="2322007"/>
              <a:ext cx="86264" cy="1654769"/>
            </a:xfrm>
            <a:prstGeom prst="rect">
              <a:avLst/>
            </a:prstGeom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08000" rtlCol="0" anchor="t" anchorCtr="0"/>
            <a:lstStyle/>
            <a:p>
              <a:pPr algn="l">
                <a:lnSpc>
                  <a:spcPct val="120000"/>
                </a:lnSpc>
              </a:pPr>
              <a:endParaRPr lang="en-US" sz="1600" dirty="0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4F9907-FB24-597F-0FE4-537622F71ED9}"/>
                </a:ext>
              </a:extLst>
            </p:cNvPr>
            <p:cNvSpPr/>
            <p:nvPr/>
          </p:nvSpPr>
          <p:spPr bwMode="gray">
            <a:xfrm>
              <a:off x="1405499" y="3608337"/>
              <a:ext cx="86264" cy="1654769"/>
            </a:xfrm>
            <a:prstGeom prst="rect">
              <a:avLst/>
            </a:prstGeom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08000" rtlCol="0" anchor="t" anchorCtr="0"/>
            <a:lstStyle/>
            <a:p>
              <a:pPr algn="l">
                <a:lnSpc>
                  <a:spcPct val="120000"/>
                </a:lnSpc>
              </a:pPr>
              <a:endParaRPr lang="en-US" sz="1600" dirty="0" err="1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0D87CDDF-8B83-F5E8-C074-1B1D945F5608}"/>
                </a:ext>
              </a:extLst>
            </p:cNvPr>
            <p:cNvSpPr/>
            <p:nvPr/>
          </p:nvSpPr>
          <p:spPr bwMode="gray">
            <a:xfrm>
              <a:off x="1407546" y="4007844"/>
              <a:ext cx="290609" cy="167214"/>
            </a:xfrm>
            <a:prstGeom prst="rightArrow">
              <a:avLst/>
            </a:prstGeom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08000" rtlCol="0" anchor="t" anchorCtr="0"/>
            <a:lstStyle/>
            <a:p>
              <a:pPr algn="l">
                <a:lnSpc>
                  <a:spcPct val="120000"/>
                </a:lnSpc>
              </a:pPr>
              <a:endParaRPr lang="en-US" sz="1600" dirty="0" err="1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3F5E970-8C4F-6215-EE24-EE45AD98BC17}"/>
                </a:ext>
              </a:extLst>
            </p:cNvPr>
            <p:cNvSpPr/>
            <p:nvPr/>
          </p:nvSpPr>
          <p:spPr bwMode="gray">
            <a:xfrm>
              <a:off x="1415940" y="5141197"/>
              <a:ext cx="290609" cy="167214"/>
            </a:xfrm>
            <a:prstGeom prst="rightArrow">
              <a:avLst/>
            </a:prstGeom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08000" rtlCol="0" anchor="t" anchorCtr="0"/>
            <a:lstStyle/>
            <a:p>
              <a:pPr algn="l">
                <a:lnSpc>
                  <a:spcPct val="120000"/>
                </a:lnSpc>
              </a:pPr>
              <a:endParaRPr lang="en-US" sz="1600" dirty="0" err="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DCF1B3E-362E-1F85-93E6-EDD7D8408EFC}"/>
                </a:ext>
              </a:extLst>
            </p:cNvPr>
            <p:cNvSpPr/>
            <p:nvPr/>
          </p:nvSpPr>
          <p:spPr bwMode="gray">
            <a:xfrm rot="5400000">
              <a:off x="1286973" y="3972630"/>
              <a:ext cx="81472" cy="237642"/>
            </a:xfrm>
            <a:prstGeom prst="rect">
              <a:avLst/>
            </a:prstGeom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08000" rtlCol="0" anchor="t" anchorCtr="0"/>
            <a:lstStyle/>
            <a:p>
              <a:pPr algn="l">
                <a:lnSpc>
                  <a:spcPct val="120000"/>
                </a:lnSpc>
              </a:pPr>
              <a:endParaRPr lang="en-US" sz="1600" dirty="0" err="1"/>
            </a:p>
          </p:txBody>
        </p:sp>
      </p:grpSp>
      <p:sp>
        <p:nvSpPr>
          <p:cNvPr id="43" name="Arrow: Bent 42">
            <a:extLst>
              <a:ext uri="{FF2B5EF4-FFF2-40B4-BE49-F238E27FC236}">
                <a16:creationId xmlns:a16="http://schemas.microsoft.com/office/drawing/2014/main" id="{5711E606-56C2-2C4A-DB21-FB0488102B01}"/>
              </a:ext>
            </a:extLst>
          </p:cNvPr>
          <p:cNvSpPr/>
          <p:nvPr/>
        </p:nvSpPr>
        <p:spPr bwMode="gray">
          <a:xfrm flipV="1">
            <a:off x="5160756" y="3820950"/>
            <a:ext cx="992562" cy="565885"/>
          </a:xfrm>
          <a:prstGeom prst="ben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540751C-5CE8-9D11-64E5-A7BAD9926424}"/>
              </a:ext>
            </a:extLst>
          </p:cNvPr>
          <p:cNvSpPr/>
          <p:nvPr/>
        </p:nvSpPr>
        <p:spPr bwMode="gray">
          <a:xfrm>
            <a:off x="6372225" y="1371600"/>
            <a:ext cx="1420999" cy="95993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 1</a:t>
            </a:r>
          </a:p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</a:rPr>
              <a:t>1PDF 1PRODUCT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305E8DE-91F2-16D3-3B16-0808DDFD8450}"/>
              </a:ext>
            </a:extLst>
          </p:cNvPr>
          <p:cNvSpPr/>
          <p:nvPr/>
        </p:nvSpPr>
        <p:spPr bwMode="gray">
          <a:xfrm>
            <a:off x="8003946" y="2132776"/>
            <a:ext cx="1177601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79AA01-E827-E447-181C-AE7491B8065E}"/>
              </a:ext>
            </a:extLst>
          </p:cNvPr>
          <p:cNvSpPr/>
          <p:nvPr/>
        </p:nvSpPr>
        <p:spPr bwMode="gray">
          <a:xfrm>
            <a:off x="6271270" y="3240118"/>
            <a:ext cx="5139680" cy="12838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30C7A8A-CE6E-FE93-F540-006633713185}"/>
              </a:ext>
            </a:extLst>
          </p:cNvPr>
          <p:cNvSpPr/>
          <p:nvPr/>
        </p:nvSpPr>
        <p:spPr bwMode="gray">
          <a:xfrm>
            <a:off x="6366274" y="3398134"/>
            <a:ext cx="1711686" cy="95993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CASE 2</a:t>
            </a:r>
          </a:p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</a:rPr>
              <a:t>1PDF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MULTI PRODUCT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93E513D-73DC-A231-4997-27C3C884A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56690" y="3398134"/>
            <a:ext cx="502861" cy="466307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23594C3-9597-86BA-DCF2-71A75D607B56}"/>
              </a:ext>
            </a:extLst>
          </p:cNvPr>
          <p:cNvSpPr/>
          <p:nvPr/>
        </p:nvSpPr>
        <p:spPr bwMode="gray">
          <a:xfrm>
            <a:off x="8391257" y="3915447"/>
            <a:ext cx="1177601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Supplier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1A8C359-8F44-9095-A32C-BC16DFECB9E2}"/>
              </a:ext>
            </a:extLst>
          </p:cNvPr>
          <p:cNvSpPr/>
          <p:nvPr/>
        </p:nvSpPr>
        <p:spPr bwMode="gray">
          <a:xfrm>
            <a:off x="8391257" y="4120005"/>
            <a:ext cx="1177601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Product1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30617A1-78DA-46E5-A2D2-59F341EB2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3541" y="3398134"/>
            <a:ext cx="502861" cy="466307"/>
          </a:xfrm>
          <a:prstGeom prst="rect">
            <a:avLst/>
          </a:prstGeom>
        </p:spPr>
      </p:pic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B46E4BB-5FA8-D75B-ED95-F9D4CB9B90AC}"/>
              </a:ext>
            </a:extLst>
          </p:cNvPr>
          <p:cNvSpPr/>
          <p:nvPr/>
        </p:nvSpPr>
        <p:spPr bwMode="gray">
          <a:xfrm>
            <a:off x="9838108" y="3915447"/>
            <a:ext cx="1177601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Supplier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DFC3D84-CCDC-45A7-1C2F-94FF7DD5DB01}"/>
              </a:ext>
            </a:extLst>
          </p:cNvPr>
          <p:cNvSpPr/>
          <p:nvPr/>
        </p:nvSpPr>
        <p:spPr bwMode="gray">
          <a:xfrm>
            <a:off x="9838108" y="4120005"/>
            <a:ext cx="1177601" cy="17822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Product2</a:t>
            </a:r>
          </a:p>
        </p:txBody>
      </p:sp>
      <p:sp>
        <p:nvSpPr>
          <p:cNvPr id="94" name="&quot;Not Allowed&quot; Symbol 93">
            <a:extLst>
              <a:ext uri="{FF2B5EF4-FFF2-40B4-BE49-F238E27FC236}">
                <a16:creationId xmlns:a16="http://schemas.microsoft.com/office/drawing/2014/main" id="{1B40920C-B1E7-821A-952A-158904A805CF}"/>
              </a:ext>
            </a:extLst>
          </p:cNvPr>
          <p:cNvSpPr/>
          <p:nvPr/>
        </p:nvSpPr>
        <p:spPr bwMode="gray">
          <a:xfrm>
            <a:off x="1887600" y="1719892"/>
            <a:ext cx="1583394" cy="1571890"/>
          </a:xfrm>
          <a:prstGeom prst="noSmoking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79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26" grpId="0" animBg="1"/>
      <p:bldP spid="31" grpId="0"/>
      <p:bldP spid="33" grpId="0"/>
      <p:bldP spid="56" grpId="0" animBg="1"/>
      <p:bldP spid="57" grpId="0" animBg="1"/>
      <p:bldP spid="61" grpId="0" animBg="1"/>
      <p:bldP spid="62" grpId="0" animBg="1"/>
      <p:bldP spid="65" grpId="0"/>
      <p:bldP spid="5" grpId="0" animBg="1"/>
      <p:bldP spid="7" grpId="0"/>
      <p:bldP spid="43" grpId="0" animBg="1"/>
      <p:bldP spid="47" grpId="0" animBg="1"/>
      <p:bldP spid="49" grpId="0" animBg="1"/>
      <p:bldP spid="50" grpId="0" animBg="1"/>
      <p:bldP spid="55" grpId="0" animBg="1"/>
      <p:bldP spid="63" grpId="0" animBg="1"/>
      <p:bldP spid="70" grpId="0" animBg="1"/>
      <p:bldP spid="91" grpId="0" animBg="1"/>
      <p:bldP spid="92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BC563-3DE0-529B-F6BC-A0E67BED3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7F3212BF-E5F0-2B10-6BE9-2E736B0258EC}"/>
              </a:ext>
            </a:extLst>
          </p:cNvPr>
          <p:cNvSpPr/>
          <p:nvPr/>
        </p:nvSpPr>
        <p:spPr bwMode="gray">
          <a:xfrm>
            <a:off x="4669526" y="694897"/>
            <a:ext cx="4245936" cy="13527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TYPE 0 – </a:t>
            </a:r>
            <a:r>
              <a:rPr lang="en-US" sz="1600" dirty="0">
                <a:solidFill>
                  <a:schemeClr val="tx1"/>
                </a:solidFill>
              </a:rPr>
              <a:t>Single Return Free Text</a:t>
            </a:r>
          </a:p>
        </p:txBody>
      </p:sp>
      <p:pic>
        <p:nvPicPr>
          <p:cNvPr id="35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74D28A72-7DAC-08C6-4411-F7967CC58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6611631" y="1153737"/>
            <a:ext cx="381326" cy="38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5896A3C-EC13-DB78-1CA7-EE1722C142F2}"/>
              </a:ext>
            </a:extLst>
          </p:cNvPr>
          <p:cNvSpPr/>
          <p:nvPr/>
        </p:nvSpPr>
        <p:spPr bwMode="gray">
          <a:xfrm>
            <a:off x="6421355" y="1522592"/>
            <a:ext cx="761878" cy="467895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800" b="1" dirty="0">
                <a:solidFill>
                  <a:schemeClr val="tx1"/>
                </a:solidFill>
              </a:rPr>
              <a:t>Get Product Name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CE43A8EE-CAF1-8973-3D8B-27B54B0E3AC1}"/>
              </a:ext>
            </a:extLst>
          </p:cNvPr>
          <p:cNvGrpSpPr/>
          <p:nvPr/>
        </p:nvGrpSpPr>
        <p:grpSpPr>
          <a:xfrm>
            <a:off x="5163232" y="1177663"/>
            <a:ext cx="1103349" cy="541609"/>
            <a:chOff x="10208858" y="3994967"/>
            <a:chExt cx="1103349" cy="541609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8BD16D3C-BD24-C89B-8371-BBB0486C2ACD}"/>
                </a:ext>
              </a:extLst>
            </p:cNvPr>
            <p:cNvSpPr/>
            <p:nvPr/>
          </p:nvSpPr>
          <p:spPr bwMode="gray">
            <a:xfrm>
              <a:off x="10208858" y="3995087"/>
              <a:ext cx="1103349" cy="5362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08000" rtlCol="0" anchor="t" anchorCtr="0"/>
            <a:lstStyle/>
            <a:p>
              <a:pPr algn="l">
                <a:lnSpc>
                  <a:spcPct val="120000"/>
                </a:lnSpc>
              </a:pPr>
              <a:endParaRPr lang="en-US" sz="1600" dirty="0" err="1"/>
            </a:p>
          </p:txBody>
        </p:sp>
        <p:pic>
          <p:nvPicPr>
            <p:cNvPr id="1039" name="Graphic 1038" descr="Document with solid fill">
              <a:extLst>
                <a:ext uri="{FF2B5EF4-FFF2-40B4-BE49-F238E27FC236}">
                  <a16:creationId xmlns:a16="http://schemas.microsoft.com/office/drawing/2014/main" id="{28CD9B94-4123-F3F3-F74C-80D1CAE29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35543" y="3994967"/>
              <a:ext cx="381326" cy="381326"/>
            </a:xfrm>
            <a:prstGeom prst="rect">
              <a:avLst/>
            </a:prstGeom>
          </p:spPr>
        </p:pic>
        <p:pic>
          <p:nvPicPr>
            <p:cNvPr id="1040" name="Graphic 1039" descr="Images with solid fill">
              <a:extLst>
                <a:ext uri="{FF2B5EF4-FFF2-40B4-BE49-F238E27FC236}">
                  <a16:creationId xmlns:a16="http://schemas.microsoft.com/office/drawing/2014/main" id="{C9C20D9E-218E-D9AD-B864-8E679D2BF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15677" y="4026268"/>
              <a:ext cx="318087" cy="318087"/>
            </a:xfrm>
            <a:prstGeom prst="rect">
              <a:avLst/>
            </a:prstGeom>
          </p:spPr>
        </p:pic>
        <p:pic>
          <p:nvPicPr>
            <p:cNvPr id="1041" name="Picture 1040">
              <a:extLst>
                <a:ext uri="{FF2B5EF4-FFF2-40B4-BE49-F238E27FC236}">
                  <a16:creationId xmlns:a16="http://schemas.microsoft.com/office/drawing/2014/main" id="{E25D0534-69E4-AB87-FECE-1E96F16FC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992" b="94492" l="6287" r="95285">
                          <a14:foregroundMark x1="48330" y1="7203" x2="48330" y2="7203"/>
                          <a14:foregroundMark x1="49312" y1="17585" x2="49312" y2="17585"/>
                          <a14:foregroundMark x1="64833" y1="13983" x2="64833" y2="13983"/>
                          <a14:foregroundMark x1="66601" y1="15042" x2="66601" y2="15042"/>
                          <a14:foregroundMark x1="6483" y1="71398" x2="6483" y2="71398"/>
                          <a14:foregroundMark x1="7466" y1="68432" x2="7466" y2="68432"/>
                          <a14:foregroundMark x1="22397" y1="94492" x2="22397" y2="94492"/>
                          <a14:foregroundMark x1="91552" y1="79449" x2="91552" y2="79449"/>
                          <a14:foregroundMark x1="95285" y1="79449" x2="95285" y2="79449"/>
                          <a14:foregroundMark x1="69745" y1="27966" x2="69745" y2="2796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5341" y="4043452"/>
              <a:ext cx="310664" cy="288081"/>
            </a:xfrm>
            <a:prstGeom prst="rect">
              <a:avLst/>
            </a:prstGeom>
          </p:spPr>
        </p:pic>
        <p:sp>
          <p:nvSpPr>
            <p:cNvPr id="1042" name="Rectangle: Rounded Corners 1041">
              <a:extLst>
                <a:ext uri="{FF2B5EF4-FFF2-40B4-BE49-F238E27FC236}">
                  <a16:creationId xmlns:a16="http://schemas.microsoft.com/office/drawing/2014/main" id="{9785D496-CF74-5F7E-27FE-E89A18AB76D0}"/>
                </a:ext>
              </a:extLst>
            </p:cNvPr>
            <p:cNvSpPr/>
            <p:nvPr/>
          </p:nvSpPr>
          <p:spPr bwMode="gray">
            <a:xfrm>
              <a:off x="10321205" y="4358350"/>
              <a:ext cx="870300" cy="178226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08000" rtlCol="0" anchor="ctr" anchorCtr="0"/>
            <a:lstStyle/>
            <a:p>
              <a:pPr algn="ctr">
                <a:lnSpc>
                  <a:spcPct val="120000"/>
                </a:lnSpc>
              </a:pPr>
              <a:r>
                <a:rPr lang="en-US" sz="800" b="1" dirty="0">
                  <a:solidFill>
                    <a:schemeClr val="tx1"/>
                  </a:solidFill>
                </a:rPr>
                <a:t>Documents</a:t>
              </a:r>
            </a:p>
          </p:txBody>
        </p:sp>
      </p:grpSp>
      <p:sp>
        <p:nvSpPr>
          <p:cNvPr id="1063" name="Rectangle: Rounded Corners 1062">
            <a:extLst>
              <a:ext uri="{FF2B5EF4-FFF2-40B4-BE49-F238E27FC236}">
                <a16:creationId xmlns:a16="http://schemas.microsoft.com/office/drawing/2014/main" id="{F72C9509-4327-0A88-453D-CB3CE67B12DB}"/>
              </a:ext>
            </a:extLst>
          </p:cNvPr>
          <p:cNvSpPr/>
          <p:nvPr/>
        </p:nvSpPr>
        <p:spPr bwMode="gray">
          <a:xfrm>
            <a:off x="7362568" y="1263724"/>
            <a:ext cx="1092731" cy="387309"/>
          </a:xfrm>
          <a:prstGeom prst="round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800" b="1" dirty="0">
                <a:solidFill>
                  <a:schemeClr val="tx1"/>
                </a:solidFill>
              </a:rPr>
              <a:t>“EXTER 100”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56D011C6-87F6-9B09-F6FF-E3477FE03414}"/>
              </a:ext>
            </a:extLst>
          </p:cNvPr>
          <p:cNvCxnSpPr>
            <a:cxnSpLocks/>
          </p:cNvCxnSpPr>
          <p:nvPr/>
        </p:nvCxnSpPr>
        <p:spPr bwMode="gray">
          <a:xfrm>
            <a:off x="6340284" y="1494241"/>
            <a:ext cx="233192" cy="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F91C071F-7DD0-B9E1-B681-E904D80C1FFF}"/>
              </a:ext>
            </a:extLst>
          </p:cNvPr>
          <p:cNvCxnSpPr>
            <a:cxnSpLocks/>
          </p:cNvCxnSpPr>
          <p:nvPr/>
        </p:nvCxnSpPr>
        <p:spPr bwMode="gray">
          <a:xfrm>
            <a:off x="7055749" y="1493910"/>
            <a:ext cx="233192" cy="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26F89B99-8FE4-0CAC-C57E-4BC940BE6E73}"/>
              </a:ext>
            </a:extLst>
          </p:cNvPr>
          <p:cNvSpPr/>
          <p:nvPr/>
        </p:nvSpPr>
        <p:spPr bwMode="gray">
          <a:xfrm>
            <a:off x="239782" y="2203259"/>
            <a:ext cx="4245937" cy="16958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TYPE 1S – Single Select </a:t>
            </a:r>
            <a:r>
              <a:rPr lang="en-US" sz="1600" dirty="0">
                <a:solidFill>
                  <a:schemeClr val="tx1"/>
                </a:solidFill>
              </a:rPr>
              <a:t>From List</a:t>
            </a:r>
          </a:p>
        </p:txBody>
      </p:sp>
      <p:pic>
        <p:nvPicPr>
          <p:cNvPr id="6144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BA61F7F4-5326-6F88-6F83-E29C6EC17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2252930" y="2818116"/>
            <a:ext cx="381326" cy="38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45" name="Group 6144">
            <a:extLst>
              <a:ext uri="{FF2B5EF4-FFF2-40B4-BE49-F238E27FC236}">
                <a16:creationId xmlns:a16="http://schemas.microsoft.com/office/drawing/2014/main" id="{7CF9FB00-9A74-5625-F016-57F4C48AD64E}"/>
              </a:ext>
            </a:extLst>
          </p:cNvPr>
          <p:cNvGrpSpPr/>
          <p:nvPr/>
        </p:nvGrpSpPr>
        <p:grpSpPr>
          <a:xfrm>
            <a:off x="600520" y="3192856"/>
            <a:ext cx="1103349" cy="541609"/>
            <a:chOff x="10208858" y="3994967"/>
            <a:chExt cx="1103349" cy="541609"/>
          </a:xfrm>
        </p:grpSpPr>
        <p:sp>
          <p:nvSpPr>
            <p:cNvPr id="6147" name="Rectangle 6146">
              <a:extLst>
                <a:ext uri="{FF2B5EF4-FFF2-40B4-BE49-F238E27FC236}">
                  <a16:creationId xmlns:a16="http://schemas.microsoft.com/office/drawing/2014/main" id="{84A7D420-BF63-E155-891B-55C3BC407508}"/>
                </a:ext>
              </a:extLst>
            </p:cNvPr>
            <p:cNvSpPr/>
            <p:nvPr/>
          </p:nvSpPr>
          <p:spPr bwMode="gray">
            <a:xfrm>
              <a:off x="10208858" y="3995087"/>
              <a:ext cx="1103349" cy="5362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08000" rtlCol="0" anchor="t" anchorCtr="0"/>
            <a:lstStyle/>
            <a:p>
              <a:pPr algn="l">
                <a:lnSpc>
                  <a:spcPct val="120000"/>
                </a:lnSpc>
              </a:pPr>
              <a:endParaRPr lang="en-US" sz="1600" dirty="0" err="1"/>
            </a:p>
          </p:txBody>
        </p:sp>
        <p:pic>
          <p:nvPicPr>
            <p:cNvPr id="6149" name="Graphic 6148" descr="Document with solid fill">
              <a:extLst>
                <a:ext uri="{FF2B5EF4-FFF2-40B4-BE49-F238E27FC236}">
                  <a16:creationId xmlns:a16="http://schemas.microsoft.com/office/drawing/2014/main" id="{C011F8BA-DA1E-F89E-D31B-54F6295DE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35543" y="3994967"/>
              <a:ext cx="381326" cy="381326"/>
            </a:xfrm>
            <a:prstGeom prst="rect">
              <a:avLst/>
            </a:prstGeom>
          </p:spPr>
        </p:pic>
        <p:pic>
          <p:nvPicPr>
            <p:cNvPr id="6151" name="Graphic 6150" descr="Images with solid fill">
              <a:extLst>
                <a:ext uri="{FF2B5EF4-FFF2-40B4-BE49-F238E27FC236}">
                  <a16:creationId xmlns:a16="http://schemas.microsoft.com/office/drawing/2014/main" id="{9ECC9996-BB65-2667-5A5B-F464085C9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15677" y="4026268"/>
              <a:ext cx="318087" cy="318087"/>
            </a:xfrm>
            <a:prstGeom prst="rect">
              <a:avLst/>
            </a:prstGeom>
          </p:spPr>
        </p:pic>
        <p:pic>
          <p:nvPicPr>
            <p:cNvPr id="6152" name="Picture 6151">
              <a:extLst>
                <a:ext uri="{FF2B5EF4-FFF2-40B4-BE49-F238E27FC236}">
                  <a16:creationId xmlns:a16="http://schemas.microsoft.com/office/drawing/2014/main" id="{4042BF14-5022-5B88-F3CE-44F83A6DE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992" b="94492" l="6287" r="95285">
                          <a14:foregroundMark x1="48330" y1="7203" x2="48330" y2="7203"/>
                          <a14:foregroundMark x1="49312" y1="17585" x2="49312" y2="17585"/>
                          <a14:foregroundMark x1="64833" y1="13983" x2="64833" y2="13983"/>
                          <a14:foregroundMark x1="66601" y1="15042" x2="66601" y2="15042"/>
                          <a14:foregroundMark x1="6483" y1="71398" x2="6483" y2="71398"/>
                          <a14:foregroundMark x1="7466" y1="68432" x2="7466" y2="68432"/>
                          <a14:foregroundMark x1="22397" y1="94492" x2="22397" y2="94492"/>
                          <a14:foregroundMark x1="91552" y1="79449" x2="91552" y2="79449"/>
                          <a14:foregroundMark x1="95285" y1="79449" x2="95285" y2="79449"/>
                          <a14:foregroundMark x1="69745" y1="27966" x2="69745" y2="2796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5341" y="4043452"/>
              <a:ext cx="310664" cy="288081"/>
            </a:xfrm>
            <a:prstGeom prst="rect">
              <a:avLst/>
            </a:prstGeom>
          </p:spPr>
        </p:pic>
        <p:sp>
          <p:nvSpPr>
            <p:cNvPr id="6153" name="Rectangle: Rounded Corners 6152">
              <a:extLst>
                <a:ext uri="{FF2B5EF4-FFF2-40B4-BE49-F238E27FC236}">
                  <a16:creationId xmlns:a16="http://schemas.microsoft.com/office/drawing/2014/main" id="{32F267A5-40DE-D53A-4968-C6B9A1785E64}"/>
                </a:ext>
              </a:extLst>
            </p:cNvPr>
            <p:cNvSpPr/>
            <p:nvPr/>
          </p:nvSpPr>
          <p:spPr bwMode="gray">
            <a:xfrm>
              <a:off x="10321205" y="4358350"/>
              <a:ext cx="870300" cy="178226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08000" rtlCol="0" anchor="ctr" anchorCtr="0"/>
            <a:lstStyle/>
            <a:p>
              <a:pPr algn="ctr">
                <a:lnSpc>
                  <a:spcPct val="120000"/>
                </a:lnSpc>
              </a:pPr>
              <a:r>
                <a:rPr lang="en-US" sz="800" b="1" dirty="0">
                  <a:solidFill>
                    <a:schemeClr val="tx1"/>
                  </a:solidFill>
                </a:rPr>
                <a:t>Documents</a:t>
              </a:r>
            </a:p>
          </p:txBody>
        </p:sp>
      </p:grpSp>
      <p:sp>
        <p:nvSpPr>
          <p:cNvPr id="6154" name="Rectangle: Rounded Corners 6153">
            <a:extLst>
              <a:ext uri="{FF2B5EF4-FFF2-40B4-BE49-F238E27FC236}">
                <a16:creationId xmlns:a16="http://schemas.microsoft.com/office/drawing/2014/main" id="{0AA002FF-6930-3C83-4D2C-8B03ED5906F1}"/>
              </a:ext>
            </a:extLst>
          </p:cNvPr>
          <p:cNvSpPr/>
          <p:nvPr/>
        </p:nvSpPr>
        <p:spPr bwMode="gray">
          <a:xfrm>
            <a:off x="1887676" y="3117940"/>
            <a:ext cx="1054452" cy="442261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800" b="1" dirty="0">
                <a:solidFill>
                  <a:schemeClr val="tx1"/>
                </a:solidFill>
              </a:rPr>
              <a:t>Single Select from list</a:t>
            </a:r>
          </a:p>
        </p:txBody>
      </p:sp>
      <p:sp>
        <p:nvSpPr>
          <p:cNvPr id="6156" name="Rectangle: Rounded Corners 6155">
            <a:extLst>
              <a:ext uri="{FF2B5EF4-FFF2-40B4-BE49-F238E27FC236}">
                <a16:creationId xmlns:a16="http://schemas.microsoft.com/office/drawing/2014/main" id="{48BF7A9C-E15E-585F-7947-C792C6E06662}"/>
              </a:ext>
            </a:extLst>
          </p:cNvPr>
          <p:cNvSpPr/>
          <p:nvPr/>
        </p:nvSpPr>
        <p:spPr bwMode="gray">
          <a:xfrm>
            <a:off x="611137" y="2730633"/>
            <a:ext cx="1092731" cy="387309"/>
          </a:xfrm>
          <a:prstGeom prst="round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800" b="1" dirty="0">
                <a:solidFill>
                  <a:schemeClr val="tx1"/>
                </a:solidFill>
              </a:rPr>
              <a:t>Selection list</a:t>
            </a:r>
          </a:p>
        </p:txBody>
      </p:sp>
      <p:cxnSp>
        <p:nvCxnSpPr>
          <p:cNvPr id="6158" name="Connector: Elbow 6157">
            <a:extLst>
              <a:ext uri="{FF2B5EF4-FFF2-40B4-BE49-F238E27FC236}">
                <a16:creationId xmlns:a16="http://schemas.microsoft.com/office/drawing/2014/main" id="{94EB7119-568C-697A-3B9F-0079A4851BCA}"/>
              </a:ext>
            </a:extLst>
          </p:cNvPr>
          <p:cNvCxnSpPr>
            <a:cxnSpLocks/>
          </p:cNvCxnSpPr>
          <p:nvPr/>
        </p:nvCxnSpPr>
        <p:spPr bwMode="gray">
          <a:xfrm flipV="1">
            <a:off x="1748315" y="3117942"/>
            <a:ext cx="454548" cy="406773"/>
          </a:xfrm>
          <a:prstGeom prst="bentConnector3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9" name="Straight Arrow Connector 6158">
            <a:extLst>
              <a:ext uri="{FF2B5EF4-FFF2-40B4-BE49-F238E27FC236}">
                <a16:creationId xmlns:a16="http://schemas.microsoft.com/office/drawing/2014/main" id="{D0633928-C47D-66DF-D4F3-242496560754}"/>
              </a:ext>
            </a:extLst>
          </p:cNvPr>
          <p:cNvCxnSpPr>
            <a:cxnSpLocks/>
          </p:cNvCxnSpPr>
          <p:nvPr/>
        </p:nvCxnSpPr>
        <p:spPr bwMode="gray">
          <a:xfrm>
            <a:off x="1760478" y="3011771"/>
            <a:ext cx="442385" cy="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0" name="Straight Arrow Connector 6159">
            <a:extLst>
              <a:ext uri="{FF2B5EF4-FFF2-40B4-BE49-F238E27FC236}">
                <a16:creationId xmlns:a16="http://schemas.microsoft.com/office/drawing/2014/main" id="{9254961B-C9D4-92A7-3C70-3085A36010BA}"/>
              </a:ext>
            </a:extLst>
          </p:cNvPr>
          <p:cNvCxnSpPr>
            <a:cxnSpLocks/>
          </p:cNvCxnSpPr>
          <p:nvPr/>
        </p:nvCxnSpPr>
        <p:spPr bwMode="gray">
          <a:xfrm>
            <a:off x="2713925" y="3011369"/>
            <a:ext cx="315780" cy="401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61" name="Picture 12">
            <a:extLst>
              <a:ext uri="{FF2B5EF4-FFF2-40B4-BE49-F238E27FC236}">
                <a16:creationId xmlns:a16="http://schemas.microsoft.com/office/drawing/2014/main" id="{0B8BA353-2309-D36C-6463-E0A70113C9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8" r="68236" b="30332"/>
          <a:stretch/>
        </p:blipFill>
        <p:spPr bwMode="auto">
          <a:xfrm>
            <a:off x="385905" y="2746826"/>
            <a:ext cx="370796" cy="35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2" name="Rectangle: Rounded Corners 6161">
            <a:extLst>
              <a:ext uri="{FF2B5EF4-FFF2-40B4-BE49-F238E27FC236}">
                <a16:creationId xmlns:a16="http://schemas.microsoft.com/office/drawing/2014/main" id="{3F12679C-D378-2BC2-A02A-1AB6CD476E8C}"/>
              </a:ext>
            </a:extLst>
          </p:cNvPr>
          <p:cNvSpPr/>
          <p:nvPr/>
        </p:nvSpPr>
        <p:spPr bwMode="gray">
          <a:xfrm>
            <a:off x="3076747" y="2805547"/>
            <a:ext cx="1092731" cy="387309"/>
          </a:xfrm>
          <a:prstGeom prst="round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800" b="1" dirty="0">
                <a:solidFill>
                  <a:schemeClr val="tx1"/>
                </a:solidFill>
              </a:rPr>
              <a:t>Selected</a:t>
            </a:r>
          </a:p>
        </p:txBody>
      </p:sp>
      <p:pic>
        <p:nvPicPr>
          <p:cNvPr id="6164" name="Picture 12">
            <a:extLst>
              <a:ext uri="{FF2B5EF4-FFF2-40B4-BE49-F238E27FC236}">
                <a16:creationId xmlns:a16="http://schemas.microsoft.com/office/drawing/2014/main" id="{A6553C2C-71C4-AE56-B842-AED18E6BB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5" t="24528" r="33339" b="30332"/>
          <a:stretch/>
        </p:blipFill>
        <p:spPr bwMode="auto">
          <a:xfrm>
            <a:off x="3957529" y="2823556"/>
            <a:ext cx="407362" cy="35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5" name="Rectangle 6164">
            <a:extLst>
              <a:ext uri="{FF2B5EF4-FFF2-40B4-BE49-F238E27FC236}">
                <a16:creationId xmlns:a16="http://schemas.microsoft.com/office/drawing/2014/main" id="{EAF05346-6996-6CE0-45A9-88A0BBC45922}"/>
              </a:ext>
            </a:extLst>
          </p:cNvPr>
          <p:cNvSpPr/>
          <p:nvPr/>
        </p:nvSpPr>
        <p:spPr bwMode="gray">
          <a:xfrm>
            <a:off x="4669526" y="2206390"/>
            <a:ext cx="4245937" cy="169269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TYPE 2S – Multi Select </a:t>
            </a:r>
            <a:r>
              <a:rPr lang="en-US" sz="1600" dirty="0">
                <a:solidFill>
                  <a:schemeClr val="tx1"/>
                </a:solidFill>
              </a:rPr>
              <a:t>From List</a:t>
            </a:r>
          </a:p>
        </p:txBody>
      </p:sp>
      <p:pic>
        <p:nvPicPr>
          <p:cNvPr id="6167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A61A10AF-1A04-2E7B-E1F7-AC3FF94CB1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6683157" y="2818114"/>
            <a:ext cx="381326" cy="38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68" name="Group 6167">
            <a:extLst>
              <a:ext uri="{FF2B5EF4-FFF2-40B4-BE49-F238E27FC236}">
                <a16:creationId xmlns:a16="http://schemas.microsoft.com/office/drawing/2014/main" id="{D0B5E1F5-811E-747E-AF52-1ED3D1126926}"/>
              </a:ext>
            </a:extLst>
          </p:cNvPr>
          <p:cNvGrpSpPr/>
          <p:nvPr/>
        </p:nvGrpSpPr>
        <p:grpSpPr>
          <a:xfrm>
            <a:off x="5030747" y="3192854"/>
            <a:ext cx="1103349" cy="541609"/>
            <a:chOff x="10208858" y="3994967"/>
            <a:chExt cx="1103349" cy="541609"/>
          </a:xfrm>
        </p:grpSpPr>
        <p:sp>
          <p:nvSpPr>
            <p:cNvPr id="6169" name="Rectangle 6168">
              <a:extLst>
                <a:ext uri="{FF2B5EF4-FFF2-40B4-BE49-F238E27FC236}">
                  <a16:creationId xmlns:a16="http://schemas.microsoft.com/office/drawing/2014/main" id="{93666174-00BA-C54A-AB14-96985EC140E8}"/>
                </a:ext>
              </a:extLst>
            </p:cNvPr>
            <p:cNvSpPr/>
            <p:nvPr/>
          </p:nvSpPr>
          <p:spPr bwMode="gray">
            <a:xfrm>
              <a:off x="10208858" y="3995087"/>
              <a:ext cx="1103349" cy="5362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08000" rtlCol="0" anchor="t" anchorCtr="0"/>
            <a:lstStyle/>
            <a:p>
              <a:pPr algn="l">
                <a:lnSpc>
                  <a:spcPct val="120000"/>
                </a:lnSpc>
              </a:pPr>
              <a:endParaRPr lang="en-US" sz="1600" dirty="0" err="1"/>
            </a:p>
          </p:txBody>
        </p:sp>
        <p:pic>
          <p:nvPicPr>
            <p:cNvPr id="6170" name="Graphic 6169" descr="Document with solid fill">
              <a:extLst>
                <a:ext uri="{FF2B5EF4-FFF2-40B4-BE49-F238E27FC236}">
                  <a16:creationId xmlns:a16="http://schemas.microsoft.com/office/drawing/2014/main" id="{19C94C89-68DF-29CE-A970-D94D3F7F9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35543" y="3994967"/>
              <a:ext cx="381326" cy="381326"/>
            </a:xfrm>
            <a:prstGeom prst="rect">
              <a:avLst/>
            </a:prstGeom>
          </p:spPr>
        </p:pic>
        <p:pic>
          <p:nvPicPr>
            <p:cNvPr id="6171" name="Graphic 6170" descr="Images with solid fill">
              <a:extLst>
                <a:ext uri="{FF2B5EF4-FFF2-40B4-BE49-F238E27FC236}">
                  <a16:creationId xmlns:a16="http://schemas.microsoft.com/office/drawing/2014/main" id="{A75CB71D-09AA-409D-8097-6A3AB2893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15677" y="4026268"/>
              <a:ext cx="318087" cy="318087"/>
            </a:xfrm>
            <a:prstGeom prst="rect">
              <a:avLst/>
            </a:prstGeom>
          </p:spPr>
        </p:pic>
        <p:pic>
          <p:nvPicPr>
            <p:cNvPr id="6172" name="Picture 6171">
              <a:extLst>
                <a:ext uri="{FF2B5EF4-FFF2-40B4-BE49-F238E27FC236}">
                  <a16:creationId xmlns:a16="http://schemas.microsoft.com/office/drawing/2014/main" id="{00338252-8EEC-7EB7-6E58-8687F6382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992" b="94492" l="6287" r="95285">
                          <a14:foregroundMark x1="48330" y1="7203" x2="48330" y2="7203"/>
                          <a14:foregroundMark x1="49312" y1="17585" x2="49312" y2="17585"/>
                          <a14:foregroundMark x1="64833" y1="13983" x2="64833" y2="13983"/>
                          <a14:foregroundMark x1="66601" y1="15042" x2="66601" y2="15042"/>
                          <a14:foregroundMark x1="6483" y1="71398" x2="6483" y2="71398"/>
                          <a14:foregroundMark x1="7466" y1="68432" x2="7466" y2="68432"/>
                          <a14:foregroundMark x1="22397" y1="94492" x2="22397" y2="94492"/>
                          <a14:foregroundMark x1="91552" y1="79449" x2="91552" y2="79449"/>
                          <a14:foregroundMark x1="95285" y1="79449" x2="95285" y2="79449"/>
                          <a14:foregroundMark x1="69745" y1="27966" x2="69745" y2="2796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5341" y="4043452"/>
              <a:ext cx="310664" cy="288081"/>
            </a:xfrm>
            <a:prstGeom prst="rect">
              <a:avLst/>
            </a:prstGeom>
          </p:spPr>
        </p:pic>
        <p:sp>
          <p:nvSpPr>
            <p:cNvPr id="6173" name="Rectangle: Rounded Corners 6172">
              <a:extLst>
                <a:ext uri="{FF2B5EF4-FFF2-40B4-BE49-F238E27FC236}">
                  <a16:creationId xmlns:a16="http://schemas.microsoft.com/office/drawing/2014/main" id="{CAE883A8-B679-7A72-51D4-2F6803FA1750}"/>
                </a:ext>
              </a:extLst>
            </p:cNvPr>
            <p:cNvSpPr/>
            <p:nvPr/>
          </p:nvSpPr>
          <p:spPr bwMode="gray">
            <a:xfrm>
              <a:off x="10321205" y="4358350"/>
              <a:ext cx="870300" cy="178226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08000" rtlCol="0" anchor="ctr" anchorCtr="0"/>
            <a:lstStyle/>
            <a:p>
              <a:pPr algn="ctr">
                <a:lnSpc>
                  <a:spcPct val="120000"/>
                </a:lnSpc>
              </a:pPr>
              <a:r>
                <a:rPr lang="en-US" sz="800" b="1" dirty="0">
                  <a:solidFill>
                    <a:schemeClr val="tx1"/>
                  </a:solidFill>
                </a:rPr>
                <a:t>Documents</a:t>
              </a:r>
            </a:p>
          </p:txBody>
        </p:sp>
      </p:grpSp>
      <p:sp>
        <p:nvSpPr>
          <p:cNvPr id="6174" name="Rectangle: Rounded Corners 6173">
            <a:extLst>
              <a:ext uri="{FF2B5EF4-FFF2-40B4-BE49-F238E27FC236}">
                <a16:creationId xmlns:a16="http://schemas.microsoft.com/office/drawing/2014/main" id="{1A214987-E074-43F8-ADA5-6C9B0ABDDB78}"/>
              </a:ext>
            </a:extLst>
          </p:cNvPr>
          <p:cNvSpPr/>
          <p:nvPr/>
        </p:nvSpPr>
        <p:spPr bwMode="gray">
          <a:xfrm>
            <a:off x="6405480" y="3137055"/>
            <a:ext cx="928923" cy="442261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800" b="1" dirty="0">
                <a:solidFill>
                  <a:schemeClr val="tx1"/>
                </a:solidFill>
              </a:rPr>
              <a:t>Multi Select from list</a:t>
            </a:r>
          </a:p>
        </p:txBody>
      </p:sp>
      <p:sp>
        <p:nvSpPr>
          <p:cNvPr id="6176" name="Rectangle: Rounded Corners 6175">
            <a:extLst>
              <a:ext uri="{FF2B5EF4-FFF2-40B4-BE49-F238E27FC236}">
                <a16:creationId xmlns:a16="http://schemas.microsoft.com/office/drawing/2014/main" id="{1B7C8DBB-0683-7368-E762-5D5E0D086E30}"/>
              </a:ext>
            </a:extLst>
          </p:cNvPr>
          <p:cNvSpPr/>
          <p:nvPr/>
        </p:nvSpPr>
        <p:spPr bwMode="gray">
          <a:xfrm>
            <a:off x="5041364" y="2730631"/>
            <a:ext cx="1092731" cy="387309"/>
          </a:xfrm>
          <a:prstGeom prst="round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800" b="1" dirty="0">
                <a:solidFill>
                  <a:schemeClr val="tx1"/>
                </a:solidFill>
              </a:rPr>
              <a:t>Selection list</a:t>
            </a:r>
          </a:p>
        </p:txBody>
      </p:sp>
      <p:cxnSp>
        <p:nvCxnSpPr>
          <p:cNvPr id="6178" name="Connector: Elbow 6177">
            <a:extLst>
              <a:ext uri="{FF2B5EF4-FFF2-40B4-BE49-F238E27FC236}">
                <a16:creationId xmlns:a16="http://schemas.microsoft.com/office/drawing/2014/main" id="{ABD863B2-2805-A2E1-AD4E-10C5B763275E}"/>
              </a:ext>
            </a:extLst>
          </p:cNvPr>
          <p:cNvCxnSpPr>
            <a:cxnSpLocks/>
          </p:cNvCxnSpPr>
          <p:nvPr/>
        </p:nvCxnSpPr>
        <p:spPr bwMode="gray">
          <a:xfrm flipV="1">
            <a:off x="6178542" y="3117940"/>
            <a:ext cx="454548" cy="406773"/>
          </a:xfrm>
          <a:prstGeom prst="bentConnector3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9" name="Straight Arrow Connector 6178">
            <a:extLst>
              <a:ext uri="{FF2B5EF4-FFF2-40B4-BE49-F238E27FC236}">
                <a16:creationId xmlns:a16="http://schemas.microsoft.com/office/drawing/2014/main" id="{D0E68127-F5BE-D03C-4EE3-62AEB225AF52}"/>
              </a:ext>
            </a:extLst>
          </p:cNvPr>
          <p:cNvCxnSpPr>
            <a:cxnSpLocks/>
          </p:cNvCxnSpPr>
          <p:nvPr/>
        </p:nvCxnSpPr>
        <p:spPr bwMode="gray">
          <a:xfrm>
            <a:off x="6190705" y="3011769"/>
            <a:ext cx="442385" cy="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0" name="Straight Arrow Connector 6179">
            <a:extLst>
              <a:ext uri="{FF2B5EF4-FFF2-40B4-BE49-F238E27FC236}">
                <a16:creationId xmlns:a16="http://schemas.microsoft.com/office/drawing/2014/main" id="{E6BD0A8B-7746-E889-A7DC-DCC16DAACA8E}"/>
              </a:ext>
            </a:extLst>
          </p:cNvPr>
          <p:cNvCxnSpPr>
            <a:cxnSpLocks/>
          </p:cNvCxnSpPr>
          <p:nvPr/>
        </p:nvCxnSpPr>
        <p:spPr bwMode="gray">
          <a:xfrm>
            <a:off x="7144152" y="3011367"/>
            <a:ext cx="315780" cy="401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81" name="Picture 12">
            <a:extLst>
              <a:ext uri="{FF2B5EF4-FFF2-40B4-BE49-F238E27FC236}">
                <a16:creationId xmlns:a16="http://schemas.microsoft.com/office/drawing/2014/main" id="{5A79A7FF-BFC1-375F-894E-9C63DA4AA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8" r="68236" b="30332"/>
          <a:stretch/>
        </p:blipFill>
        <p:spPr bwMode="auto">
          <a:xfrm>
            <a:off x="4816132" y="2746824"/>
            <a:ext cx="370796" cy="35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82" name="Rectangle: Rounded Corners 6181">
            <a:extLst>
              <a:ext uri="{FF2B5EF4-FFF2-40B4-BE49-F238E27FC236}">
                <a16:creationId xmlns:a16="http://schemas.microsoft.com/office/drawing/2014/main" id="{212DF071-34C2-0397-54C0-C0620720AC73}"/>
              </a:ext>
            </a:extLst>
          </p:cNvPr>
          <p:cNvSpPr/>
          <p:nvPr/>
        </p:nvSpPr>
        <p:spPr bwMode="gray">
          <a:xfrm>
            <a:off x="7506974" y="2805545"/>
            <a:ext cx="1092731" cy="387309"/>
          </a:xfrm>
          <a:prstGeom prst="round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800" b="1" dirty="0">
                <a:solidFill>
                  <a:schemeClr val="tx1"/>
                </a:solidFill>
              </a:rPr>
              <a:t>Selected List</a:t>
            </a:r>
          </a:p>
        </p:txBody>
      </p:sp>
      <p:pic>
        <p:nvPicPr>
          <p:cNvPr id="6183" name="Picture 12">
            <a:extLst>
              <a:ext uri="{FF2B5EF4-FFF2-40B4-BE49-F238E27FC236}">
                <a16:creationId xmlns:a16="http://schemas.microsoft.com/office/drawing/2014/main" id="{B6766323-294A-9027-CFE4-949549A43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5" t="24528" b="30332"/>
          <a:stretch/>
        </p:blipFill>
        <p:spPr bwMode="auto">
          <a:xfrm>
            <a:off x="8391899" y="2824142"/>
            <a:ext cx="380377" cy="35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84" name="Rectangle 6183">
            <a:extLst>
              <a:ext uri="{FF2B5EF4-FFF2-40B4-BE49-F238E27FC236}">
                <a16:creationId xmlns:a16="http://schemas.microsoft.com/office/drawing/2014/main" id="{8BE2F610-5FAC-63D7-8E4C-6480C3CE13D6}"/>
              </a:ext>
            </a:extLst>
          </p:cNvPr>
          <p:cNvSpPr/>
          <p:nvPr/>
        </p:nvSpPr>
        <p:spPr bwMode="gray">
          <a:xfrm>
            <a:off x="4669526" y="4033361"/>
            <a:ext cx="4245937" cy="24468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TYPE 2WS – </a:t>
            </a:r>
            <a:r>
              <a:rPr lang="en-US" sz="1600" dirty="0">
                <a:solidFill>
                  <a:schemeClr val="tx1"/>
                </a:solidFill>
              </a:rPr>
              <a:t>Web Search</a:t>
            </a:r>
          </a:p>
          <a:p>
            <a:pPr algn="l"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</a:rPr>
              <a:t>Then </a:t>
            </a:r>
            <a:r>
              <a:rPr lang="en-US" sz="1600" b="1" dirty="0">
                <a:solidFill>
                  <a:schemeClr val="tx1"/>
                </a:solidFill>
              </a:rPr>
              <a:t>Multi Select </a:t>
            </a:r>
            <a:r>
              <a:rPr lang="en-US" sz="1600" dirty="0">
                <a:solidFill>
                  <a:schemeClr val="tx1"/>
                </a:solidFill>
              </a:rPr>
              <a:t>From List</a:t>
            </a:r>
          </a:p>
        </p:txBody>
      </p:sp>
      <p:sp>
        <p:nvSpPr>
          <p:cNvPr id="6185" name="Rectangle: Rounded Corners 6184">
            <a:extLst>
              <a:ext uri="{FF2B5EF4-FFF2-40B4-BE49-F238E27FC236}">
                <a16:creationId xmlns:a16="http://schemas.microsoft.com/office/drawing/2014/main" id="{B69EFBE4-D132-3B2B-6691-0D7232FF76A1}"/>
              </a:ext>
            </a:extLst>
          </p:cNvPr>
          <p:cNvSpPr/>
          <p:nvPr/>
        </p:nvSpPr>
        <p:spPr bwMode="gray">
          <a:xfrm>
            <a:off x="5055113" y="4847689"/>
            <a:ext cx="1087549" cy="387309"/>
          </a:xfrm>
          <a:prstGeom prst="roundRect">
            <a:avLst/>
          </a:prstGeom>
          <a:solidFill>
            <a:srgbClr val="4BD2D2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800" b="1" dirty="0">
                <a:solidFill>
                  <a:schemeClr val="tx1"/>
                </a:solidFill>
              </a:rPr>
              <a:t>Data From web search</a:t>
            </a:r>
          </a:p>
        </p:txBody>
      </p:sp>
      <p:pic>
        <p:nvPicPr>
          <p:cNvPr id="6186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6CC2B00A-9E93-8468-2D52-93E1CF41D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6691725" y="5403781"/>
            <a:ext cx="381326" cy="38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87" name="Group 6186">
            <a:extLst>
              <a:ext uri="{FF2B5EF4-FFF2-40B4-BE49-F238E27FC236}">
                <a16:creationId xmlns:a16="http://schemas.microsoft.com/office/drawing/2014/main" id="{5C8D9256-04AA-A38F-679B-A6F38F65912E}"/>
              </a:ext>
            </a:extLst>
          </p:cNvPr>
          <p:cNvGrpSpPr/>
          <p:nvPr/>
        </p:nvGrpSpPr>
        <p:grpSpPr>
          <a:xfrm>
            <a:off x="5039315" y="5778521"/>
            <a:ext cx="1103349" cy="541609"/>
            <a:chOff x="10208858" y="3994967"/>
            <a:chExt cx="1103349" cy="541609"/>
          </a:xfrm>
        </p:grpSpPr>
        <p:sp>
          <p:nvSpPr>
            <p:cNvPr id="6188" name="Rectangle 6187">
              <a:extLst>
                <a:ext uri="{FF2B5EF4-FFF2-40B4-BE49-F238E27FC236}">
                  <a16:creationId xmlns:a16="http://schemas.microsoft.com/office/drawing/2014/main" id="{2DFFF4CA-07B1-C153-F04B-9B16F1631315}"/>
                </a:ext>
              </a:extLst>
            </p:cNvPr>
            <p:cNvSpPr/>
            <p:nvPr/>
          </p:nvSpPr>
          <p:spPr bwMode="gray">
            <a:xfrm>
              <a:off x="10208858" y="3995087"/>
              <a:ext cx="1103349" cy="5362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08000" rtlCol="0" anchor="t" anchorCtr="0"/>
            <a:lstStyle/>
            <a:p>
              <a:pPr algn="l">
                <a:lnSpc>
                  <a:spcPct val="120000"/>
                </a:lnSpc>
              </a:pPr>
              <a:endParaRPr lang="en-US" sz="1600" dirty="0" err="1"/>
            </a:p>
          </p:txBody>
        </p:sp>
        <p:pic>
          <p:nvPicPr>
            <p:cNvPr id="6189" name="Graphic 6188" descr="Document with solid fill">
              <a:extLst>
                <a:ext uri="{FF2B5EF4-FFF2-40B4-BE49-F238E27FC236}">
                  <a16:creationId xmlns:a16="http://schemas.microsoft.com/office/drawing/2014/main" id="{0232FB5A-3718-1F6B-A804-7F5B85740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35543" y="3994967"/>
              <a:ext cx="381326" cy="381326"/>
            </a:xfrm>
            <a:prstGeom prst="rect">
              <a:avLst/>
            </a:prstGeom>
          </p:spPr>
        </p:pic>
        <p:pic>
          <p:nvPicPr>
            <p:cNvPr id="6190" name="Graphic 6189" descr="Images with solid fill">
              <a:extLst>
                <a:ext uri="{FF2B5EF4-FFF2-40B4-BE49-F238E27FC236}">
                  <a16:creationId xmlns:a16="http://schemas.microsoft.com/office/drawing/2014/main" id="{1AE191AF-968D-E1C4-2597-5615D1025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15677" y="4026268"/>
              <a:ext cx="318087" cy="318087"/>
            </a:xfrm>
            <a:prstGeom prst="rect">
              <a:avLst/>
            </a:prstGeom>
          </p:spPr>
        </p:pic>
        <p:pic>
          <p:nvPicPr>
            <p:cNvPr id="6191" name="Picture 6190">
              <a:extLst>
                <a:ext uri="{FF2B5EF4-FFF2-40B4-BE49-F238E27FC236}">
                  <a16:creationId xmlns:a16="http://schemas.microsoft.com/office/drawing/2014/main" id="{54E8F9F7-6814-916E-13BA-4F74655B5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992" b="94492" l="6287" r="95285">
                          <a14:foregroundMark x1="48330" y1="7203" x2="48330" y2="7203"/>
                          <a14:foregroundMark x1="49312" y1="17585" x2="49312" y2="17585"/>
                          <a14:foregroundMark x1="64833" y1="13983" x2="64833" y2="13983"/>
                          <a14:foregroundMark x1="66601" y1="15042" x2="66601" y2="15042"/>
                          <a14:foregroundMark x1="6483" y1="71398" x2="6483" y2="71398"/>
                          <a14:foregroundMark x1="7466" y1="68432" x2="7466" y2="68432"/>
                          <a14:foregroundMark x1="22397" y1="94492" x2="22397" y2="94492"/>
                          <a14:foregroundMark x1="91552" y1="79449" x2="91552" y2="79449"/>
                          <a14:foregroundMark x1="95285" y1="79449" x2="95285" y2="79449"/>
                          <a14:foregroundMark x1="69745" y1="27966" x2="69745" y2="2796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5341" y="4043452"/>
              <a:ext cx="310664" cy="288081"/>
            </a:xfrm>
            <a:prstGeom prst="rect">
              <a:avLst/>
            </a:prstGeom>
          </p:spPr>
        </p:pic>
        <p:sp>
          <p:nvSpPr>
            <p:cNvPr id="6192" name="Rectangle: Rounded Corners 6191">
              <a:extLst>
                <a:ext uri="{FF2B5EF4-FFF2-40B4-BE49-F238E27FC236}">
                  <a16:creationId xmlns:a16="http://schemas.microsoft.com/office/drawing/2014/main" id="{26E2B019-AF78-7F1E-7E50-9612CDD91701}"/>
                </a:ext>
              </a:extLst>
            </p:cNvPr>
            <p:cNvSpPr/>
            <p:nvPr/>
          </p:nvSpPr>
          <p:spPr bwMode="gray">
            <a:xfrm>
              <a:off x="10321205" y="4358350"/>
              <a:ext cx="870300" cy="178226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08000" rtlCol="0" anchor="ctr" anchorCtr="0"/>
            <a:lstStyle/>
            <a:p>
              <a:pPr algn="ctr">
                <a:lnSpc>
                  <a:spcPct val="120000"/>
                </a:lnSpc>
              </a:pPr>
              <a:r>
                <a:rPr lang="en-US" sz="800" b="1" dirty="0">
                  <a:solidFill>
                    <a:schemeClr val="tx1"/>
                  </a:solidFill>
                </a:rPr>
                <a:t>Documents</a:t>
              </a:r>
            </a:p>
          </p:txBody>
        </p:sp>
      </p:grpSp>
      <p:sp>
        <p:nvSpPr>
          <p:cNvPr id="6193" name="Rectangle: Rounded Corners 6192">
            <a:extLst>
              <a:ext uri="{FF2B5EF4-FFF2-40B4-BE49-F238E27FC236}">
                <a16:creationId xmlns:a16="http://schemas.microsoft.com/office/drawing/2014/main" id="{E20BBD23-BB61-3F87-996A-F28CAF0345D3}"/>
              </a:ext>
            </a:extLst>
          </p:cNvPr>
          <p:cNvSpPr/>
          <p:nvPr/>
        </p:nvSpPr>
        <p:spPr bwMode="gray">
          <a:xfrm>
            <a:off x="6414048" y="5722722"/>
            <a:ext cx="928923" cy="442261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800" b="1" dirty="0">
                <a:solidFill>
                  <a:schemeClr val="tx1"/>
                </a:solidFill>
              </a:rPr>
              <a:t>Multi Select from list</a:t>
            </a:r>
          </a:p>
        </p:txBody>
      </p:sp>
      <p:pic>
        <p:nvPicPr>
          <p:cNvPr id="6194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FB639ED6-8BAC-7ABD-8ECB-786EDFCF03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4829798" y="4835888"/>
            <a:ext cx="381326" cy="38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95" name="Rectangle: Rounded Corners 6194">
            <a:extLst>
              <a:ext uri="{FF2B5EF4-FFF2-40B4-BE49-F238E27FC236}">
                <a16:creationId xmlns:a16="http://schemas.microsoft.com/office/drawing/2014/main" id="{72C9D0A0-28E9-86F1-04C6-95CFA1F159D1}"/>
              </a:ext>
            </a:extLst>
          </p:cNvPr>
          <p:cNvSpPr/>
          <p:nvPr/>
        </p:nvSpPr>
        <p:spPr bwMode="gray">
          <a:xfrm>
            <a:off x="5049932" y="5316298"/>
            <a:ext cx="1092731" cy="387309"/>
          </a:xfrm>
          <a:prstGeom prst="round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800" b="1" dirty="0">
                <a:solidFill>
                  <a:schemeClr val="tx1"/>
                </a:solidFill>
              </a:rPr>
              <a:t>Selection list</a:t>
            </a:r>
          </a:p>
        </p:txBody>
      </p:sp>
      <p:cxnSp>
        <p:nvCxnSpPr>
          <p:cNvPr id="6196" name="Connector: Elbow 6195">
            <a:extLst>
              <a:ext uri="{FF2B5EF4-FFF2-40B4-BE49-F238E27FC236}">
                <a16:creationId xmlns:a16="http://schemas.microsoft.com/office/drawing/2014/main" id="{9606C363-6B78-98B6-2B8F-6DA3CDA08CDE}"/>
              </a:ext>
            </a:extLst>
          </p:cNvPr>
          <p:cNvCxnSpPr>
            <a:cxnSpLocks/>
          </p:cNvCxnSpPr>
          <p:nvPr/>
        </p:nvCxnSpPr>
        <p:spPr bwMode="gray">
          <a:xfrm>
            <a:off x="6199273" y="5086849"/>
            <a:ext cx="442385" cy="404417"/>
          </a:xfrm>
          <a:prstGeom prst="bentConnector3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7" name="Connector: Elbow 6196">
            <a:extLst>
              <a:ext uri="{FF2B5EF4-FFF2-40B4-BE49-F238E27FC236}">
                <a16:creationId xmlns:a16="http://schemas.microsoft.com/office/drawing/2014/main" id="{A1F16C23-3B26-B210-F701-2B81B41EE0B6}"/>
              </a:ext>
            </a:extLst>
          </p:cNvPr>
          <p:cNvCxnSpPr>
            <a:cxnSpLocks/>
          </p:cNvCxnSpPr>
          <p:nvPr/>
        </p:nvCxnSpPr>
        <p:spPr bwMode="gray">
          <a:xfrm flipV="1">
            <a:off x="6187110" y="5703607"/>
            <a:ext cx="454548" cy="406773"/>
          </a:xfrm>
          <a:prstGeom prst="bentConnector3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8" name="Straight Arrow Connector 6197">
            <a:extLst>
              <a:ext uri="{FF2B5EF4-FFF2-40B4-BE49-F238E27FC236}">
                <a16:creationId xmlns:a16="http://schemas.microsoft.com/office/drawing/2014/main" id="{EDE0BA7F-70E7-739B-A528-FCF1FCBBD152}"/>
              </a:ext>
            </a:extLst>
          </p:cNvPr>
          <p:cNvCxnSpPr>
            <a:cxnSpLocks/>
          </p:cNvCxnSpPr>
          <p:nvPr/>
        </p:nvCxnSpPr>
        <p:spPr bwMode="gray">
          <a:xfrm>
            <a:off x="6199273" y="5597436"/>
            <a:ext cx="442385" cy="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9" name="Straight Arrow Connector 6198">
            <a:extLst>
              <a:ext uri="{FF2B5EF4-FFF2-40B4-BE49-F238E27FC236}">
                <a16:creationId xmlns:a16="http://schemas.microsoft.com/office/drawing/2014/main" id="{E663167A-2474-0C67-D2FC-6A23395A2CC7}"/>
              </a:ext>
            </a:extLst>
          </p:cNvPr>
          <p:cNvCxnSpPr>
            <a:cxnSpLocks/>
          </p:cNvCxnSpPr>
          <p:nvPr/>
        </p:nvCxnSpPr>
        <p:spPr bwMode="gray">
          <a:xfrm>
            <a:off x="7152720" y="5597034"/>
            <a:ext cx="315780" cy="401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00" name="Picture 12">
            <a:extLst>
              <a:ext uri="{FF2B5EF4-FFF2-40B4-BE49-F238E27FC236}">
                <a16:creationId xmlns:a16="http://schemas.microsoft.com/office/drawing/2014/main" id="{EE50C3C3-8EC6-F98F-4CB5-C4C1AF676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8" r="68236" b="30332"/>
          <a:stretch/>
        </p:blipFill>
        <p:spPr bwMode="auto">
          <a:xfrm>
            <a:off x="4824700" y="5332491"/>
            <a:ext cx="370796" cy="35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01" name="Rectangle: Rounded Corners 6200">
            <a:extLst>
              <a:ext uri="{FF2B5EF4-FFF2-40B4-BE49-F238E27FC236}">
                <a16:creationId xmlns:a16="http://schemas.microsoft.com/office/drawing/2014/main" id="{0F79686B-F786-E7D9-AB6C-24744CFE8757}"/>
              </a:ext>
            </a:extLst>
          </p:cNvPr>
          <p:cNvSpPr/>
          <p:nvPr/>
        </p:nvSpPr>
        <p:spPr bwMode="gray">
          <a:xfrm>
            <a:off x="7515542" y="5391212"/>
            <a:ext cx="1092731" cy="387309"/>
          </a:xfrm>
          <a:prstGeom prst="round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800" b="1" dirty="0">
                <a:solidFill>
                  <a:schemeClr val="tx1"/>
                </a:solidFill>
              </a:rPr>
              <a:t>Selected List</a:t>
            </a:r>
          </a:p>
        </p:txBody>
      </p:sp>
      <p:pic>
        <p:nvPicPr>
          <p:cNvPr id="6202" name="Picture 12">
            <a:extLst>
              <a:ext uri="{FF2B5EF4-FFF2-40B4-BE49-F238E27FC236}">
                <a16:creationId xmlns:a16="http://schemas.microsoft.com/office/drawing/2014/main" id="{51031F3C-105A-9A30-9F22-BB904F7DC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5" t="24528" b="30332"/>
          <a:stretch/>
        </p:blipFill>
        <p:spPr bwMode="auto">
          <a:xfrm>
            <a:off x="8400467" y="5409809"/>
            <a:ext cx="380377" cy="35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03" name="Rectangle 6202">
            <a:extLst>
              <a:ext uri="{FF2B5EF4-FFF2-40B4-BE49-F238E27FC236}">
                <a16:creationId xmlns:a16="http://schemas.microsoft.com/office/drawing/2014/main" id="{C6326488-9B92-C69A-2D04-C974DB510499}"/>
              </a:ext>
            </a:extLst>
          </p:cNvPr>
          <p:cNvSpPr/>
          <p:nvPr/>
        </p:nvSpPr>
        <p:spPr bwMode="gray">
          <a:xfrm>
            <a:off x="239782" y="4033361"/>
            <a:ext cx="4245937" cy="24468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TYPE 1WS – </a:t>
            </a:r>
            <a:r>
              <a:rPr lang="en-US" sz="1600" dirty="0">
                <a:solidFill>
                  <a:schemeClr val="tx1"/>
                </a:solidFill>
              </a:rPr>
              <a:t>Web Search</a:t>
            </a:r>
          </a:p>
          <a:p>
            <a:pPr algn="l"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</a:rPr>
              <a:t>Then </a:t>
            </a:r>
            <a:r>
              <a:rPr lang="en-US" sz="1600" b="1" dirty="0">
                <a:solidFill>
                  <a:schemeClr val="tx1"/>
                </a:solidFill>
              </a:rPr>
              <a:t>Single Select </a:t>
            </a:r>
            <a:r>
              <a:rPr lang="en-US" sz="1600" dirty="0">
                <a:solidFill>
                  <a:schemeClr val="tx1"/>
                </a:solidFill>
              </a:rPr>
              <a:t>From List</a:t>
            </a:r>
          </a:p>
        </p:txBody>
      </p:sp>
      <p:sp>
        <p:nvSpPr>
          <p:cNvPr id="6204" name="Rectangle: Rounded Corners 6203">
            <a:extLst>
              <a:ext uri="{FF2B5EF4-FFF2-40B4-BE49-F238E27FC236}">
                <a16:creationId xmlns:a16="http://schemas.microsoft.com/office/drawing/2014/main" id="{90C568F3-48FF-2485-720C-7E2A289562FA}"/>
              </a:ext>
            </a:extLst>
          </p:cNvPr>
          <p:cNvSpPr/>
          <p:nvPr/>
        </p:nvSpPr>
        <p:spPr bwMode="gray">
          <a:xfrm>
            <a:off x="625369" y="4847689"/>
            <a:ext cx="1087549" cy="387309"/>
          </a:xfrm>
          <a:prstGeom prst="roundRect">
            <a:avLst/>
          </a:prstGeom>
          <a:solidFill>
            <a:srgbClr val="4BD2D2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800" b="1" dirty="0">
                <a:solidFill>
                  <a:schemeClr val="tx1"/>
                </a:solidFill>
              </a:rPr>
              <a:t>Data From web search</a:t>
            </a:r>
          </a:p>
        </p:txBody>
      </p:sp>
      <p:pic>
        <p:nvPicPr>
          <p:cNvPr id="6205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8D9465D6-5870-645B-F408-3F5A52613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2261981" y="5403781"/>
            <a:ext cx="381326" cy="38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06" name="Group 6205">
            <a:extLst>
              <a:ext uri="{FF2B5EF4-FFF2-40B4-BE49-F238E27FC236}">
                <a16:creationId xmlns:a16="http://schemas.microsoft.com/office/drawing/2014/main" id="{433207DC-93FA-54D4-B631-1C6C282895CB}"/>
              </a:ext>
            </a:extLst>
          </p:cNvPr>
          <p:cNvGrpSpPr/>
          <p:nvPr/>
        </p:nvGrpSpPr>
        <p:grpSpPr>
          <a:xfrm>
            <a:off x="609571" y="5778521"/>
            <a:ext cx="1103349" cy="541609"/>
            <a:chOff x="10208858" y="3994967"/>
            <a:chExt cx="1103349" cy="541609"/>
          </a:xfrm>
        </p:grpSpPr>
        <p:sp>
          <p:nvSpPr>
            <p:cNvPr id="6207" name="Rectangle 6206">
              <a:extLst>
                <a:ext uri="{FF2B5EF4-FFF2-40B4-BE49-F238E27FC236}">
                  <a16:creationId xmlns:a16="http://schemas.microsoft.com/office/drawing/2014/main" id="{99A3EF28-0B95-9DE9-28B3-73FF9B222D98}"/>
                </a:ext>
              </a:extLst>
            </p:cNvPr>
            <p:cNvSpPr/>
            <p:nvPr/>
          </p:nvSpPr>
          <p:spPr bwMode="gray">
            <a:xfrm>
              <a:off x="10208858" y="3995087"/>
              <a:ext cx="1103349" cy="5362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08000" rtlCol="0" anchor="t" anchorCtr="0"/>
            <a:lstStyle/>
            <a:p>
              <a:pPr algn="l">
                <a:lnSpc>
                  <a:spcPct val="120000"/>
                </a:lnSpc>
              </a:pPr>
              <a:endParaRPr lang="en-US" sz="1600" dirty="0" err="1"/>
            </a:p>
          </p:txBody>
        </p:sp>
        <p:pic>
          <p:nvPicPr>
            <p:cNvPr id="3072" name="Graphic 3071" descr="Document with solid fill">
              <a:extLst>
                <a:ext uri="{FF2B5EF4-FFF2-40B4-BE49-F238E27FC236}">
                  <a16:creationId xmlns:a16="http://schemas.microsoft.com/office/drawing/2014/main" id="{F8BB2C34-226E-8775-500F-F880B163E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35543" y="3994967"/>
              <a:ext cx="381326" cy="381326"/>
            </a:xfrm>
            <a:prstGeom prst="rect">
              <a:avLst/>
            </a:prstGeom>
          </p:spPr>
        </p:pic>
        <p:pic>
          <p:nvPicPr>
            <p:cNvPr id="3073" name="Graphic 3072" descr="Images with solid fill">
              <a:extLst>
                <a:ext uri="{FF2B5EF4-FFF2-40B4-BE49-F238E27FC236}">
                  <a16:creationId xmlns:a16="http://schemas.microsoft.com/office/drawing/2014/main" id="{2C94FEFD-7CA4-5FB9-9629-7C691ED4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15677" y="4026268"/>
              <a:ext cx="318087" cy="318087"/>
            </a:xfrm>
            <a:prstGeom prst="rect">
              <a:avLst/>
            </a:prstGeom>
          </p:spPr>
        </p:pic>
        <p:pic>
          <p:nvPicPr>
            <p:cNvPr id="3075" name="Picture 3074">
              <a:extLst>
                <a:ext uri="{FF2B5EF4-FFF2-40B4-BE49-F238E27FC236}">
                  <a16:creationId xmlns:a16="http://schemas.microsoft.com/office/drawing/2014/main" id="{B70824F6-57E0-070C-ED47-CD1948345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992" b="94492" l="6287" r="95285">
                          <a14:foregroundMark x1="48330" y1="7203" x2="48330" y2="7203"/>
                          <a14:foregroundMark x1="49312" y1="17585" x2="49312" y2="17585"/>
                          <a14:foregroundMark x1="64833" y1="13983" x2="64833" y2="13983"/>
                          <a14:foregroundMark x1="66601" y1="15042" x2="66601" y2="15042"/>
                          <a14:foregroundMark x1="6483" y1="71398" x2="6483" y2="71398"/>
                          <a14:foregroundMark x1="7466" y1="68432" x2="7466" y2="68432"/>
                          <a14:foregroundMark x1="22397" y1="94492" x2="22397" y2="94492"/>
                          <a14:foregroundMark x1="91552" y1="79449" x2="91552" y2="79449"/>
                          <a14:foregroundMark x1="95285" y1="79449" x2="95285" y2="79449"/>
                          <a14:foregroundMark x1="69745" y1="27966" x2="69745" y2="2796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65341" y="4043452"/>
              <a:ext cx="310664" cy="288081"/>
            </a:xfrm>
            <a:prstGeom prst="rect">
              <a:avLst/>
            </a:prstGeom>
          </p:spPr>
        </p:pic>
        <p:sp>
          <p:nvSpPr>
            <p:cNvPr id="3077" name="Rectangle: Rounded Corners 3076">
              <a:extLst>
                <a:ext uri="{FF2B5EF4-FFF2-40B4-BE49-F238E27FC236}">
                  <a16:creationId xmlns:a16="http://schemas.microsoft.com/office/drawing/2014/main" id="{2AC9BAB7-4CB3-34E6-7A37-12909DADD5F1}"/>
                </a:ext>
              </a:extLst>
            </p:cNvPr>
            <p:cNvSpPr/>
            <p:nvPr/>
          </p:nvSpPr>
          <p:spPr bwMode="gray">
            <a:xfrm>
              <a:off x="10321205" y="4358350"/>
              <a:ext cx="870300" cy="178226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08000" rtlCol="0" anchor="ctr" anchorCtr="0"/>
            <a:lstStyle/>
            <a:p>
              <a:pPr algn="ctr">
                <a:lnSpc>
                  <a:spcPct val="120000"/>
                </a:lnSpc>
              </a:pPr>
              <a:r>
                <a:rPr lang="en-US" sz="800" b="1" dirty="0">
                  <a:solidFill>
                    <a:schemeClr val="tx1"/>
                  </a:solidFill>
                </a:rPr>
                <a:t>Documents</a:t>
              </a:r>
            </a:p>
          </p:txBody>
        </p:sp>
      </p:grpSp>
      <p:pic>
        <p:nvPicPr>
          <p:cNvPr id="3081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82BD4C78-B0A9-7A1C-C4FF-93D1D3184B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400054" y="4835888"/>
            <a:ext cx="381326" cy="38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: Rounded Corners 3082">
            <a:extLst>
              <a:ext uri="{FF2B5EF4-FFF2-40B4-BE49-F238E27FC236}">
                <a16:creationId xmlns:a16="http://schemas.microsoft.com/office/drawing/2014/main" id="{6DB6BB8C-945F-AEC3-0A21-6021BED92FE0}"/>
              </a:ext>
            </a:extLst>
          </p:cNvPr>
          <p:cNvSpPr/>
          <p:nvPr/>
        </p:nvSpPr>
        <p:spPr bwMode="gray">
          <a:xfrm>
            <a:off x="620188" y="5316298"/>
            <a:ext cx="1092731" cy="387309"/>
          </a:xfrm>
          <a:prstGeom prst="round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800" b="1" dirty="0">
                <a:solidFill>
                  <a:schemeClr val="tx1"/>
                </a:solidFill>
              </a:rPr>
              <a:t>Selection list</a:t>
            </a:r>
          </a:p>
        </p:txBody>
      </p:sp>
      <p:cxnSp>
        <p:nvCxnSpPr>
          <p:cNvPr id="3085" name="Connector: Elbow 3084">
            <a:extLst>
              <a:ext uri="{FF2B5EF4-FFF2-40B4-BE49-F238E27FC236}">
                <a16:creationId xmlns:a16="http://schemas.microsoft.com/office/drawing/2014/main" id="{081C340D-F644-5EE8-EC5E-4E0ABA611E5F}"/>
              </a:ext>
            </a:extLst>
          </p:cNvPr>
          <p:cNvCxnSpPr>
            <a:cxnSpLocks/>
          </p:cNvCxnSpPr>
          <p:nvPr/>
        </p:nvCxnSpPr>
        <p:spPr bwMode="gray">
          <a:xfrm>
            <a:off x="1769529" y="5086849"/>
            <a:ext cx="442385" cy="404417"/>
          </a:xfrm>
          <a:prstGeom prst="bentConnector3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6" name="Connector: Elbow 3085">
            <a:extLst>
              <a:ext uri="{FF2B5EF4-FFF2-40B4-BE49-F238E27FC236}">
                <a16:creationId xmlns:a16="http://schemas.microsoft.com/office/drawing/2014/main" id="{4AD99394-0C1D-B04A-D22C-41C22559565E}"/>
              </a:ext>
            </a:extLst>
          </p:cNvPr>
          <p:cNvCxnSpPr>
            <a:cxnSpLocks/>
          </p:cNvCxnSpPr>
          <p:nvPr/>
        </p:nvCxnSpPr>
        <p:spPr bwMode="gray">
          <a:xfrm flipV="1">
            <a:off x="1757366" y="5703607"/>
            <a:ext cx="454548" cy="406773"/>
          </a:xfrm>
          <a:prstGeom prst="bentConnector3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7" name="Straight Arrow Connector 3086">
            <a:extLst>
              <a:ext uri="{FF2B5EF4-FFF2-40B4-BE49-F238E27FC236}">
                <a16:creationId xmlns:a16="http://schemas.microsoft.com/office/drawing/2014/main" id="{974B0982-3EF0-EE2A-CF68-2D8525342750}"/>
              </a:ext>
            </a:extLst>
          </p:cNvPr>
          <p:cNvCxnSpPr>
            <a:cxnSpLocks/>
          </p:cNvCxnSpPr>
          <p:nvPr/>
        </p:nvCxnSpPr>
        <p:spPr bwMode="gray">
          <a:xfrm>
            <a:off x="1769529" y="5597436"/>
            <a:ext cx="442385" cy="0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8" name="Straight Arrow Connector 3087">
            <a:extLst>
              <a:ext uri="{FF2B5EF4-FFF2-40B4-BE49-F238E27FC236}">
                <a16:creationId xmlns:a16="http://schemas.microsoft.com/office/drawing/2014/main" id="{9F08A5C7-BC2C-DC6C-9F62-123BF7E39AF3}"/>
              </a:ext>
            </a:extLst>
          </p:cNvPr>
          <p:cNvCxnSpPr>
            <a:cxnSpLocks/>
          </p:cNvCxnSpPr>
          <p:nvPr/>
        </p:nvCxnSpPr>
        <p:spPr bwMode="gray">
          <a:xfrm>
            <a:off x="2722976" y="5597034"/>
            <a:ext cx="315780" cy="401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9" name="Picture 12">
            <a:extLst>
              <a:ext uri="{FF2B5EF4-FFF2-40B4-BE49-F238E27FC236}">
                <a16:creationId xmlns:a16="http://schemas.microsoft.com/office/drawing/2014/main" id="{2221D1A8-3D8E-29B7-2448-524BA80166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8" r="68236" b="30332"/>
          <a:stretch/>
        </p:blipFill>
        <p:spPr bwMode="auto">
          <a:xfrm>
            <a:off x="394956" y="5332491"/>
            <a:ext cx="370796" cy="35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Rectangle: Rounded Corners 3089">
            <a:extLst>
              <a:ext uri="{FF2B5EF4-FFF2-40B4-BE49-F238E27FC236}">
                <a16:creationId xmlns:a16="http://schemas.microsoft.com/office/drawing/2014/main" id="{835EEDFF-5771-EB41-6BDB-128E51DF4E57}"/>
              </a:ext>
            </a:extLst>
          </p:cNvPr>
          <p:cNvSpPr/>
          <p:nvPr/>
        </p:nvSpPr>
        <p:spPr bwMode="gray">
          <a:xfrm>
            <a:off x="3085798" y="5391212"/>
            <a:ext cx="1092731" cy="387309"/>
          </a:xfrm>
          <a:prstGeom prst="roundRect">
            <a:avLst/>
          </a:prstGeom>
          <a:noFill/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800" b="1" dirty="0">
                <a:solidFill>
                  <a:schemeClr val="tx1"/>
                </a:solidFill>
              </a:rPr>
              <a:t>Selected</a:t>
            </a:r>
          </a:p>
        </p:txBody>
      </p:sp>
      <p:sp>
        <p:nvSpPr>
          <p:cNvPr id="3092" name="Rectangle: Rounded Corners 3091">
            <a:extLst>
              <a:ext uri="{FF2B5EF4-FFF2-40B4-BE49-F238E27FC236}">
                <a16:creationId xmlns:a16="http://schemas.microsoft.com/office/drawing/2014/main" id="{4B1D189C-D070-DD30-85B7-DFADE40C8A16}"/>
              </a:ext>
            </a:extLst>
          </p:cNvPr>
          <p:cNvSpPr/>
          <p:nvPr/>
        </p:nvSpPr>
        <p:spPr bwMode="gray">
          <a:xfrm>
            <a:off x="1905934" y="5693370"/>
            <a:ext cx="1054452" cy="442261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800" b="1" dirty="0">
                <a:solidFill>
                  <a:schemeClr val="tx1"/>
                </a:solidFill>
              </a:rPr>
              <a:t>Single Select from list</a:t>
            </a:r>
          </a:p>
        </p:txBody>
      </p:sp>
      <p:pic>
        <p:nvPicPr>
          <p:cNvPr id="3093" name="Picture 12">
            <a:extLst>
              <a:ext uri="{FF2B5EF4-FFF2-40B4-BE49-F238E27FC236}">
                <a16:creationId xmlns:a16="http://schemas.microsoft.com/office/drawing/2014/main" id="{48828399-66B6-00D6-D858-BA6F41420F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5" t="24528" r="33339" b="30332"/>
          <a:stretch/>
        </p:blipFill>
        <p:spPr bwMode="auto">
          <a:xfrm>
            <a:off x="3950816" y="5411789"/>
            <a:ext cx="407362" cy="35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4" name="Rectangle 3093">
            <a:extLst>
              <a:ext uri="{FF2B5EF4-FFF2-40B4-BE49-F238E27FC236}">
                <a16:creationId xmlns:a16="http://schemas.microsoft.com/office/drawing/2014/main" id="{089EAA6E-9C37-18C3-130C-FB498A3A6AD6}"/>
              </a:ext>
            </a:extLst>
          </p:cNvPr>
          <p:cNvSpPr/>
          <p:nvPr/>
        </p:nvSpPr>
        <p:spPr bwMode="gray">
          <a:xfrm>
            <a:off x="239783" y="694897"/>
            <a:ext cx="2059574" cy="13527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Documents</a:t>
            </a:r>
          </a:p>
        </p:txBody>
      </p:sp>
      <p:pic>
        <p:nvPicPr>
          <p:cNvPr id="3095" name="Picture 3094">
            <a:extLst>
              <a:ext uri="{FF2B5EF4-FFF2-40B4-BE49-F238E27FC236}">
                <a16:creationId xmlns:a16="http://schemas.microsoft.com/office/drawing/2014/main" id="{6213405A-D1FC-1EEB-2ECD-D83F0212D2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992" b="94492" l="6287" r="95285">
                        <a14:foregroundMark x1="48330" y1="7203" x2="48330" y2="7203"/>
                        <a14:foregroundMark x1="49312" y1="17585" x2="49312" y2="17585"/>
                        <a14:foregroundMark x1="64833" y1="13983" x2="64833" y2="13983"/>
                        <a14:foregroundMark x1="66601" y1="15042" x2="66601" y2="15042"/>
                        <a14:foregroundMark x1="6483" y1="71398" x2="6483" y2="71398"/>
                        <a14:foregroundMark x1="7466" y1="68432" x2="7466" y2="68432"/>
                        <a14:foregroundMark x1="22397" y1="94492" x2="22397" y2="94492"/>
                        <a14:foregroundMark x1="91552" y1="79449" x2="91552" y2="79449"/>
                        <a14:foregroundMark x1="95285" y1="79449" x2="95285" y2="79449"/>
                        <a14:foregroundMark x1="69745" y1="27966" x2="69745" y2="279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1338" y="1083269"/>
            <a:ext cx="360083" cy="333908"/>
          </a:xfrm>
          <a:prstGeom prst="rect">
            <a:avLst/>
          </a:prstGeom>
        </p:spPr>
      </p:pic>
      <p:sp>
        <p:nvSpPr>
          <p:cNvPr id="3096" name="Rectangle: Rounded Corners 3095">
            <a:extLst>
              <a:ext uri="{FF2B5EF4-FFF2-40B4-BE49-F238E27FC236}">
                <a16:creationId xmlns:a16="http://schemas.microsoft.com/office/drawing/2014/main" id="{4BCF7DFB-F99D-395C-C748-5FB15064D0CB}"/>
              </a:ext>
            </a:extLst>
          </p:cNvPr>
          <p:cNvSpPr/>
          <p:nvPr/>
        </p:nvSpPr>
        <p:spPr bwMode="gray">
          <a:xfrm>
            <a:off x="328100" y="1417177"/>
            <a:ext cx="850900" cy="16418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</a:rPr>
              <a:t>Supplier</a:t>
            </a:r>
          </a:p>
        </p:txBody>
      </p:sp>
      <p:sp>
        <p:nvSpPr>
          <p:cNvPr id="3097" name="Rectangle: Rounded Corners 3096">
            <a:extLst>
              <a:ext uri="{FF2B5EF4-FFF2-40B4-BE49-F238E27FC236}">
                <a16:creationId xmlns:a16="http://schemas.microsoft.com/office/drawing/2014/main" id="{EC25DE7D-575E-3701-15B4-E944FD3921AE}"/>
              </a:ext>
            </a:extLst>
          </p:cNvPr>
          <p:cNvSpPr/>
          <p:nvPr/>
        </p:nvSpPr>
        <p:spPr bwMode="gray">
          <a:xfrm>
            <a:off x="328100" y="1593160"/>
            <a:ext cx="850900" cy="14626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</a:rPr>
              <a:t>Product</a:t>
            </a:r>
          </a:p>
        </p:txBody>
      </p:sp>
      <p:pic>
        <p:nvPicPr>
          <p:cNvPr id="3098" name="Graphic 3097" descr="Images with solid fill">
            <a:extLst>
              <a:ext uri="{FF2B5EF4-FFF2-40B4-BE49-F238E27FC236}">
                <a16:creationId xmlns:a16="http://schemas.microsoft.com/office/drawing/2014/main" id="{71766849-51C8-8407-D436-8ADB8E19EA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6194" y="1379931"/>
            <a:ext cx="441782" cy="441782"/>
          </a:xfrm>
          <a:prstGeom prst="rect">
            <a:avLst/>
          </a:prstGeom>
        </p:spPr>
      </p:pic>
      <p:pic>
        <p:nvPicPr>
          <p:cNvPr id="3099" name="Graphic 3098" descr="Document with solid fill">
            <a:extLst>
              <a:ext uri="{FF2B5EF4-FFF2-40B4-BE49-F238E27FC236}">
                <a16:creationId xmlns:a16="http://schemas.microsoft.com/office/drawing/2014/main" id="{B742B686-64DC-226D-069C-83975BCDD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3411" y="741245"/>
            <a:ext cx="470668" cy="470668"/>
          </a:xfrm>
          <a:prstGeom prst="rect">
            <a:avLst/>
          </a:prstGeom>
        </p:spPr>
      </p:pic>
      <p:pic>
        <p:nvPicPr>
          <p:cNvPr id="3104" name="Picture 3103">
            <a:extLst>
              <a:ext uri="{FF2B5EF4-FFF2-40B4-BE49-F238E27FC236}">
                <a16:creationId xmlns:a16="http://schemas.microsoft.com/office/drawing/2014/main" id="{B3DC1189-9292-D4C8-F8CE-B5C9999505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88532" y="1968562"/>
            <a:ext cx="2863685" cy="3112301"/>
          </a:xfrm>
          <a:prstGeom prst="rect">
            <a:avLst/>
          </a:prstGeom>
        </p:spPr>
      </p:pic>
      <p:sp>
        <p:nvSpPr>
          <p:cNvPr id="3105" name="Rectangle: Rounded Corners 3104">
            <a:extLst>
              <a:ext uri="{FF2B5EF4-FFF2-40B4-BE49-F238E27FC236}">
                <a16:creationId xmlns:a16="http://schemas.microsoft.com/office/drawing/2014/main" id="{BE22697D-09F7-86AA-30C6-235947823DE0}"/>
              </a:ext>
            </a:extLst>
          </p:cNvPr>
          <p:cNvSpPr/>
          <p:nvPr/>
        </p:nvSpPr>
        <p:spPr bwMode="gray">
          <a:xfrm>
            <a:off x="1375122" y="1207086"/>
            <a:ext cx="656853" cy="16289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106" name="Rectangle: Rounded Corners 3105">
            <a:extLst>
              <a:ext uri="{FF2B5EF4-FFF2-40B4-BE49-F238E27FC236}">
                <a16:creationId xmlns:a16="http://schemas.microsoft.com/office/drawing/2014/main" id="{20FBB40F-E551-E865-97F5-380A1073AC18}"/>
              </a:ext>
            </a:extLst>
          </p:cNvPr>
          <p:cNvSpPr/>
          <p:nvPr/>
        </p:nvSpPr>
        <p:spPr bwMode="gray">
          <a:xfrm>
            <a:off x="1311297" y="1801957"/>
            <a:ext cx="771576" cy="16289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</a:rPr>
              <a:t>Images</a:t>
            </a:r>
          </a:p>
        </p:txBody>
      </p:sp>
      <p:sp>
        <p:nvSpPr>
          <p:cNvPr id="3107" name="Rectangle 3106">
            <a:extLst>
              <a:ext uri="{FF2B5EF4-FFF2-40B4-BE49-F238E27FC236}">
                <a16:creationId xmlns:a16="http://schemas.microsoft.com/office/drawing/2014/main" id="{BF49B5ED-62E6-D18C-1E09-D4AD99124FF3}"/>
              </a:ext>
            </a:extLst>
          </p:cNvPr>
          <p:cNvSpPr/>
          <p:nvPr/>
        </p:nvSpPr>
        <p:spPr bwMode="gray">
          <a:xfrm>
            <a:off x="2426878" y="694897"/>
            <a:ext cx="2059574" cy="1352740"/>
          </a:xfrm>
          <a:prstGeom prst="rect">
            <a:avLst/>
          </a:prstGeom>
          <a:solidFill>
            <a:srgbClr val="4BD2D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</a:rPr>
              <a:t>Web Search</a:t>
            </a:r>
          </a:p>
        </p:txBody>
      </p:sp>
      <p:pic>
        <p:nvPicPr>
          <p:cNvPr id="3108" name="Picture 6" descr="The Truth About ChatGPT-4o: Game-Changer or Just Hype? - Review 2024 -  PCMag Middle East">
            <a:extLst>
              <a:ext uri="{FF2B5EF4-FFF2-40B4-BE49-F238E27FC236}">
                <a16:creationId xmlns:a16="http://schemas.microsoft.com/office/drawing/2014/main" id="{59A8E4A1-EAEA-EDDF-BD52-614D17B45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829" b="72117" l="34143" r="66143">
                        <a14:foregroundMark x1="48714" y1="46895" x2="51000" y2="31939"/>
                        <a14:foregroundMark x1="47214" y1="44867" x2="53357" y2="28897"/>
                        <a14:foregroundMark x1="42000" y1="44867" x2="52786" y2="29911"/>
                        <a14:foregroundMark x1="43429" y1="24208" x2="56643" y2="50697"/>
                        <a14:foregroundMark x1="56643" y1="50697" x2="54786" y2="31939"/>
                        <a14:foregroundMark x1="52786" y1="65526" x2="42714" y2="34601"/>
                        <a14:foregroundMark x1="42714" y1="34601" x2="50143" y2="32446"/>
                        <a14:foregroundMark x1="50143" y1="20532" x2="64214" y2="36375"/>
                        <a14:foregroundMark x1="64214" y1="36375" x2="57714" y2="60330"/>
                        <a14:foregroundMark x1="53357" y1="72243" x2="44286" y2="62991"/>
                        <a14:foregroundMark x1="42571" y1="59316" x2="36714" y2="30418"/>
                        <a14:foregroundMark x1="36714" y1="30418" x2="36714" y2="30418"/>
                        <a14:foregroundMark x1="35286" y1="32953" x2="39643" y2="48035"/>
                        <a14:foregroundMark x1="46929" y1="23194" x2="42571" y2="41318"/>
                        <a14:foregroundMark x1="42000" y1="25222" x2="61071" y2="28137"/>
                        <a14:foregroundMark x1="61071" y1="28137" x2="54071" y2="59442"/>
                        <a14:foregroundMark x1="54071" y1="59442" x2="37643" y2="56147"/>
                        <a14:foregroundMark x1="37643" y1="56147" x2="35571" y2="35108"/>
                        <a14:foregroundMark x1="51000" y1="55767" x2="47500" y2="50063"/>
                        <a14:foregroundMark x1="40500" y1="45374" x2="49000" y2="58809"/>
                        <a14:foregroundMark x1="36429" y1="47402" x2="51286" y2="55767"/>
                        <a14:foregroundMark x1="37000" y1="56274" x2="46929" y2="66033"/>
                        <a14:foregroundMark x1="35857" y1="46895" x2="34714" y2="36629"/>
                        <a14:foregroundMark x1="34143" y1="35615" x2="35571" y2="42839"/>
                        <a14:foregroundMark x1="38500" y1="49049" x2="49286" y2="34601"/>
                        <a14:foregroundMark x1="40214" y1="38150" x2="43143" y2="30418"/>
                        <a14:foregroundMark x1="40786" y1="28390" x2="45786" y2="17490"/>
                        <a14:foregroundMark x1="46071" y1="22687" x2="51000" y2="19011"/>
                        <a14:foregroundMark x1="52786" y1="20025" x2="44000" y2="16984"/>
                        <a14:foregroundMark x1="45500" y1="22180" x2="63000" y2="30925"/>
                        <a14:foregroundMark x1="63000" y1="30925" x2="63000" y2="33967"/>
                        <a14:foregroundMark x1="51857" y1="19518" x2="47786" y2="16477"/>
                        <a14:foregroundMark x1="50429" y1="20532" x2="49571" y2="14829"/>
                        <a14:foregroundMark x1="56286" y1="44360" x2="48071" y2="61977"/>
                        <a14:foregroundMark x1="57714" y1="50570" x2="48071" y2="65019"/>
                        <a14:foregroundMark x1="61500" y1="50063" x2="53071" y2="62484"/>
                        <a14:foregroundMark x1="62357" y1="41825" x2="61214" y2="58809"/>
                        <a14:foregroundMark x1="63857" y1="41825" x2="65286" y2="51077"/>
                        <a14:foregroundMark x1="64714" y1="48035" x2="64429" y2="55260"/>
                        <a14:foregroundMark x1="63571" y1="43346" x2="66143" y2="50063"/>
                        <a14:foregroundMark x1="57714" y1="54246" x2="49571" y2="65019"/>
                        <a14:foregroundMark x1="54500" y1="62484" x2="50714" y2="67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162" t="10943" r="31409" b="23407"/>
          <a:stretch/>
        </p:blipFill>
        <p:spPr bwMode="auto">
          <a:xfrm>
            <a:off x="2758459" y="1153737"/>
            <a:ext cx="381326" cy="38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9" name="Graphic 3108" descr="Document with solid fill">
            <a:extLst>
              <a:ext uri="{FF2B5EF4-FFF2-40B4-BE49-F238E27FC236}">
                <a16:creationId xmlns:a16="http://schemas.microsoft.com/office/drawing/2014/main" id="{BA0D3095-5570-BCCA-ABDF-0C91D9D18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6118" y="1091849"/>
            <a:ext cx="470668" cy="470668"/>
          </a:xfrm>
          <a:prstGeom prst="rect">
            <a:avLst/>
          </a:prstGeom>
        </p:spPr>
      </p:pic>
      <p:sp>
        <p:nvSpPr>
          <p:cNvPr id="3110" name="Rectangle: Rounded Corners 3109">
            <a:extLst>
              <a:ext uri="{FF2B5EF4-FFF2-40B4-BE49-F238E27FC236}">
                <a16:creationId xmlns:a16="http://schemas.microsoft.com/office/drawing/2014/main" id="{95EF40B9-4DE1-6CA1-849E-B59F73DC281A}"/>
              </a:ext>
            </a:extLst>
          </p:cNvPr>
          <p:cNvSpPr/>
          <p:nvPr/>
        </p:nvSpPr>
        <p:spPr bwMode="gray">
          <a:xfrm>
            <a:off x="3626970" y="1590087"/>
            <a:ext cx="803528" cy="36673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</a:rPr>
              <a:t>Search Results</a:t>
            </a:r>
          </a:p>
        </p:txBody>
      </p:sp>
      <p:cxnSp>
        <p:nvCxnSpPr>
          <p:cNvPr id="3111" name="Straight Arrow Connector 3110">
            <a:extLst>
              <a:ext uri="{FF2B5EF4-FFF2-40B4-BE49-F238E27FC236}">
                <a16:creationId xmlns:a16="http://schemas.microsoft.com/office/drawing/2014/main" id="{AAB1FB12-2B46-CDDF-552C-69927562D040}"/>
              </a:ext>
            </a:extLst>
          </p:cNvPr>
          <p:cNvCxnSpPr>
            <a:cxnSpLocks/>
          </p:cNvCxnSpPr>
          <p:nvPr/>
        </p:nvCxnSpPr>
        <p:spPr bwMode="gray">
          <a:xfrm>
            <a:off x="3211976" y="1327183"/>
            <a:ext cx="638492" cy="401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2" name="Rectangle: Rounded Corners 3111">
            <a:extLst>
              <a:ext uri="{FF2B5EF4-FFF2-40B4-BE49-F238E27FC236}">
                <a16:creationId xmlns:a16="http://schemas.microsoft.com/office/drawing/2014/main" id="{F7536FCC-FBC7-2F81-EADC-CFE60BB84323}"/>
              </a:ext>
            </a:extLst>
          </p:cNvPr>
          <p:cNvSpPr/>
          <p:nvPr/>
        </p:nvSpPr>
        <p:spPr bwMode="gray">
          <a:xfrm>
            <a:off x="2516900" y="1549363"/>
            <a:ext cx="850900" cy="16418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</a:rPr>
              <a:t>Supplier</a:t>
            </a:r>
          </a:p>
        </p:txBody>
      </p:sp>
      <p:sp>
        <p:nvSpPr>
          <p:cNvPr id="3113" name="Rectangle: Rounded Corners 3112">
            <a:extLst>
              <a:ext uri="{FF2B5EF4-FFF2-40B4-BE49-F238E27FC236}">
                <a16:creationId xmlns:a16="http://schemas.microsoft.com/office/drawing/2014/main" id="{E3E329DD-3053-47F9-6DF7-6D442808209B}"/>
              </a:ext>
            </a:extLst>
          </p:cNvPr>
          <p:cNvSpPr/>
          <p:nvPr/>
        </p:nvSpPr>
        <p:spPr bwMode="gray">
          <a:xfrm>
            <a:off x="2516900" y="1725346"/>
            <a:ext cx="850900" cy="14626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253588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0" grpId="0"/>
      <p:bldP spid="1063" grpId="0" animBg="1"/>
      <p:bldP spid="1086" grpId="0" animBg="1"/>
      <p:bldP spid="6154" grpId="0"/>
      <p:bldP spid="6156" grpId="0" animBg="1"/>
      <p:bldP spid="6162" grpId="0" animBg="1"/>
      <p:bldP spid="6165" grpId="0" animBg="1"/>
      <p:bldP spid="6174" grpId="0"/>
      <p:bldP spid="6176" grpId="0" animBg="1"/>
      <p:bldP spid="6182" grpId="0" animBg="1"/>
      <p:bldP spid="6184" grpId="0" animBg="1"/>
      <p:bldP spid="6185" grpId="0" animBg="1"/>
      <p:bldP spid="6193" grpId="0"/>
      <p:bldP spid="6195" grpId="0" animBg="1"/>
      <p:bldP spid="6201" grpId="0" animBg="1"/>
      <p:bldP spid="6203" grpId="0" animBg="1"/>
      <p:bldP spid="6204" grpId="0" animBg="1"/>
      <p:bldP spid="3083" grpId="0" animBg="1"/>
      <p:bldP spid="3090" grpId="0" animBg="1"/>
      <p:bldP spid="30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6A87A-13A0-658B-DF25-C96FB9562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0FC36F03-F04E-F36C-BB17-F43E1C33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631" y="2232406"/>
            <a:ext cx="8694738" cy="2393187"/>
          </a:xfrm>
        </p:spPr>
        <p:txBody>
          <a:bodyPr anchor="ctr"/>
          <a:lstStyle/>
          <a:p>
            <a:pPr algn="ctr"/>
            <a:r>
              <a:rPr lang="en-US" sz="10000" dirty="0">
                <a:solidFill>
                  <a:schemeClr val="accent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5210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076F127-2501-2668-7894-BC599743E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1A9087E7-FD76-425A-B0D8-A1D15AEA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High Level View</a:t>
            </a:r>
          </a:p>
        </p:txBody>
      </p:sp>
      <p:pic>
        <p:nvPicPr>
          <p:cNvPr id="11" name="Picture 2" descr="PDF Reader App : Read All PDF - Apps on Google Play">
            <a:extLst>
              <a:ext uri="{FF2B5EF4-FFF2-40B4-BE49-F238E27FC236}">
                <a16:creationId xmlns:a16="http://schemas.microsoft.com/office/drawing/2014/main" id="{6B4F75FC-2179-FE2F-1EEC-AF68261D5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37" y="2618227"/>
            <a:ext cx="1959634" cy="19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56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9DAF5F0-C3C6-67A3-0D3F-6A983DB67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1ECD0ED1-2993-0E55-A19B-25C6EB58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High Level View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4A4650-F9AB-4FA6-86D6-2086DF9CCD91}"/>
              </a:ext>
            </a:extLst>
          </p:cNvPr>
          <p:cNvSpPr/>
          <p:nvPr/>
        </p:nvSpPr>
        <p:spPr bwMode="gray">
          <a:xfrm>
            <a:off x="2800885" y="3873260"/>
            <a:ext cx="1751163" cy="56707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l">
              <a:lnSpc>
                <a:spcPct val="120000"/>
              </a:lnSpc>
            </a:pPr>
            <a:r>
              <a:rPr lang="en-US" sz="1200" dirty="0">
                <a:solidFill>
                  <a:schemeClr val="tx1"/>
                </a:solidFill>
              </a:rPr>
              <a:t>Extract PDF into specific excel format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8BA246-8819-92DB-D69E-5479DC04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962" y="1403606"/>
            <a:ext cx="7289320" cy="5160950"/>
          </a:xfrm>
          <a:prstGeom prst="rect">
            <a:avLst/>
          </a:prstGeom>
        </p:spPr>
      </p:pic>
      <p:pic>
        <p:nvPicPr>
          <p:cNvPr id="11" name="Picture 2" descr="PDF Reader App : Read All PDF - Apps on Google Play">
            <a:extLst>
              <a:ext uri="{FF2B5EF4-FFF2-40B4-BE49-F238E27FC236}">
                <a16:creationId xmlns:a16="http://schemas.microsoft.com/office/drawing/2014/main" id="{D74B21D8-6FA4-4892-EAA4-DE3631C50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37" y="2618227"/>
            <a:ext cx="1959634" cy="19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C544974-4424-5E93-26E6-D27B7F499D2F}"/>
              </a:ext>
            </a:extLst>
          </p:cNvPr>
          <p:cNvSpPr/>
          <p:nvPr/>
        </p:nvSpPr>
        <p:spPr bwMode="gray">
          <a:xfrm>
            <a:off x="2800886" y="3493698"/>
            <a:ext cx="1751162" cy="370936"/>
          </a:xfrm>
          <a:prstGeom prst="rightArrow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903083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DKSH_Master">
  <a:themeElements>
    <a:clrScheme name="Custom 6">
      <a:dk1>
        <a:srgbClr val="1A1A1A"/>
      </a:dk1>
      <a:lt1>
        <a:srgbClr val="FFFFFF"/>
      </a:lt1>
      <a:dk2>
        <a:srgbClr val="98989A"/>
      </a:dk2>
      <a:lt2>
        <a:srgbClr val="BE0028"/>
      </a:lt2>
      <a:accent1>
        <a:srgbClr val="EF233C"/>
      </a:accent1>
      <a:accent2>
        <a:srgbClr val="90E0EF"/>
      </a:accent2>
      <a:accent3>
        <a:srgbClr val="00B3D8"/>
      </a:accent3>
      <a:accent4>
        <a:srgbClr val="0077B6"/>
      </a:accent4>
      <a:accent5>
        <a:srgbClr val="EBEBEB"/>
      </a:accent5>
      <a:accent6>
        <a:srgbClr val="CACACA"/>
      </a:accent6>
      <a:hlink>
        <a:srgbClr val="EF233C"/>
      </a:hlink>
      <a:folHlink>
        <a:srgbClr val="BE0028"/>
      </a:folHlink>
    </a:clrScheme>
    <a:fontScheme name="Arial DKS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 w="6350">
          <a:noFill/>
        </a:ln>
      </a:spPr>
      <a:bodyPr lIns="144000" tIns="108000" rIns="144000" bIns="108000" rtlCol="0" anchor="t" anchorCtr="0"/>
      <a:lstStyle>
        <a:defPPr algn="l">
          <a:lnSpc>
            <a:spcPct val="120000"/>
          </a:lnSpc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sz="16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Light tangerine">
      <a:srgbClr val="FFDC64"/>
    </a:custClr>
    <a:custClr name="Medium tangerine">
      <a:srgbClr val="FF9614"/>
    </a:custClr>
    <a:custClr name="Tangerine">
      <a:srgbClr val="FF6E32"/>
    </a:custClr>
    <a:custClr name="Light teal">
      <a:srgbClr val="4BD2D2"/>
    </a:custClr>
    <a:custClr name="Medium teal">
      <a:srgbClr val="008787"/>
    </a:custClr>
    <a:custClr name="Teal">
      <a:srgbClr val="005F5F"/>
    </a:custClr>
    <a:custClr name="Light purple">
      <a:srgbClr val="C8AADC"/>
    </a:custClr>
    <a:custClr name="Medium purple">
      <a:srgbClr val="8859A6"/>
    </a:custClr>
    <a:custClr name="Purple">
      <a:srgbClr val="643CA0"/>
    </a:custClr>
    <a:custClr>
      <a:srgbClr val="FFFFFF"/>
    </a:custClr>
    <a:custClr>
      <a:srgbClr val="FCEEB9"/>
    </a:custClr>
    <a:custClr>
      <a:srgbClr val="F7CD93"/>
    </a:custClr>
    <a:custClr>
      <a:srgbClr val="F4BA9E"/>
    </a:custClr>
    <a:custClr>
      <a:srgbClr val="B3E7E9"/>
    </a:custClr>
    <a:custClr>
      <a:srgbClr val="8FC2C3"/>
    </a:custClr>
    <a:custClr>
      <a:srgbClr val="8AAEAE"/>
    </a:custClr>
    <a:custClr>
      <a:srgbClr val="E1D5EC"/>
    </a:custClr>
    <a:custClr>
      <a:srgbClr val="C0ADD0"/>
    </a:custClr>
    <a:custClr>
      <a:srgbClr val="AE9FCC"/>
    </a:custClr>
    <a:custClr>
      <a:srgbClr val="FFFFFF"/>
    </a:custClr>
    <a:custClr>
      <a:srgbClr val="FBE697"/>
    </a:custClr>
    <a:custClr>
      <a:srgbClr val="F4B462"/>
    </a:custClr>
    <a:custClr>
      <a:srgbClr val="F0976F"/>
    </a:custClr>
    <a:custClr>
      <a:srgbClr val="90DCDE"/>
    </a:custClr>
    <a:custClr>
      <a:srgbClr val="5DA4A5"/>
    </a:custClr>
    <a:custClr>
      <a:srgbClr val="528586"/>
    </a:custClr>
    <a:custClr>
      <a:srgbClr val="D2C0E2"/>
    </a:custClr>
    <a:custClr>
      <a:srgbClr val="A084B9"/>
    </a:custClr>
    <a:custClr>
      <a:srgbClr val="856EB3"/>
    </a:custClr>
    <a:custClr>
      <a:srgbClr val="FFFFFF"/>
    </a:custClr>
  </a:custClrLst>
  <a:extLst>
    <a:ext uri="{05A4C25C-085E-4340-85A3-A5531E510DB2}">
      <thm15:themeFamily xmlns:thm15="http://schemas.microsoft.com/office/thememl/2012/main" name="2025-02" id="{BA1A76A3-74B1-4184-84BA-BEFD58328DAE}" vid="{21210524-C51E-4174-ABD2-F3005D593344}"/>
    </a:ext>
  </a:extLst>
</a:theme>
</file>

<file path=ppt/theme/theme2.xml><?xml version="1.0" encoding="utf-8"?>
<a:theme xmlns:a="http://schemas.openxmlformats.org/drawingml/2006/main" name="Office Theme">
  <a:themeElements>
    <a:clrScheme name="DKSH">
      <a:dk1>
        <a:srgbClr val="000000"/>
      </a:dk1>
      <a:lt1>
        <a:srgbClr val="FFFFFF"/>
      </a:lt1>
      <a:dk2>
        <a:srgbClr val="98989A"/>
      </a:dk2>
      <a:lt2>
        <a:srgbClr val="AB1032"/>
      </a:lt2>
      <a:accent1>
        <a:srgbClr val="AB1032"/>
      </a:accent1>
      <a:accent2>
        <a:srgbClr val="98989A"/>
      </a:accent2>
      <a:accent3>
        <a:srgbClr val="B4B4B5"/>
      </a:accent3>
      <a:accent4>
        <a:srgbClr val="CFCFD0"/>
      </a:accent4>
      <a:accent5>
        <a:srgbClr val="EBEBEB"/>
      </a:accent5>
      <a:accent6>
        <a:srgbClr val="000000"/>
      </a:accent6>
      <a:hlink>
        <a:srgbClr val="AB1032"/>
      </a:hlink>
      <a:folHlink>
        <a:srgbClr val="670F31"/>
      </a:folHlink>
    </a:clrScheme>
    <a:fontScheme name="Arial DKS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6350">
          <a:noFill/>
        </a:ln>
      </a:spPr>
      <a:bodyPr rtlCol="0" anchor="ctr"/>
      <a:lstStyle>
        <a:defPPr algn="ctr">
          <a:defRPr sz="17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algn="l">
          <a:defRPr sz="17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Custom01">
      <a:srgbClr val="AB1032"/>
    </a:custClr>
    <a:custClr name="Custom02">
      <a:srgbClr val="98989A"/>
    </a:custClr>
    <a:custClr name="Custom03">
      <a:srgbClr val="B4B4B5"/>
    </a:custClr>
    <a:custClr name="Custom04">
      <a:srgbClr val="CFCFD0"/>
    </a:custClr>
    <a:custClr name="Custom05">
      <a:srgbClr val="EBEBEB"/>
    </a:custClr>
    <a:custClr name="Custom06">
      <a:srgbClr val="000000"/>
    </a:custClr>
    <a:custClr name="Custom07">
      <a:srgbClr val="FFFFFF"/>
    </a:custClr>
    <a:custClr name="Custom08">
      <a:srgbClr val="FFFFFF"/>
    </a:custClr>
    <a:custClr name="Custom09">
      <a:srgbClr val="FFFFFF"/>
    </a:custClr>
    <a:custClr name="Custom10">
      <a:srgbClr val="FFFFFF"/>
    </a:custClr>
    <a:custClr name="Custom11">
      <a:srgbClr val="6A1C2B"/>
    </a:custClr>
    <a:custClr name="Custom12">
      <a:srgbClr val="DD9517"/>
    </a:custClr>
    <a:custClr name="Custom13">
      <a:srgbClr val="DFA08A"/>
    </a:custClr>
    <a:custClr name="Custom14">
      <a:srgbClr val="EEC52A"/>
    </a:custClr>
    <a:custClr name="Custom15">
      <a:srgbClr val="A67780"/>
    </a:custClr>
    <a:custClr name="Custom16">
      <a:srgbClr val="ECC074"/>
    </a:custClr>
    <a:custClr name="Custom17">
      <a:srgbClr val="EDC7BA"/>
    </a:custClr>
    <a:custClr name="Custom18">
      <a:srgbClr val="F6DD80"/>
    </a:custClr>
    <a:custClr name="Custom19">
      <a:srgbClr val="FFFFFF"/>
    </a:custClr>
    <a:custClr name="Custom20">
      <a:srgbClr val="FFFFFF"/>
    </a:custClr>
    <a:custClr name="Custom21">
      <a:srgbClr val="0F3C28"/>
    </a:custClr>
    <a:custClr name="Custom22">
      <a:srgbClr val="B4C95F"/>
    </a:custClr>
    <a:custClr name="Custom23">
      <a:srgbClr val="008574"/>
    </a:custClr>
    <a:custClr name="Custom24">
      <a:srgbClr val="A4CCBF"/>
    </a:custClr>
    <a:custClr name="Custom25">
      <a:srgbClr val="6F8B7E"/>
    </a:custClr>
    <a:custClr name="Custom26">
      <a:srgbClr val="D3DFA0"/>
    </a:custClr>
    <a:custClr name="Custom27">
      <a:srgbClr val="66B7AC"/>
    </a:custClr>
    <a:custClr name="Custom28">
      <a:srgbClr val="C9E1D9"/>
    </a:custClr>
    <a:custClr name="Custom29">
      <a:srgbClr val="FFFFFF"/>
    </a:custClr>
    <a:custClr name="Custom30">
      <a:srgbClr val="FFFFFF"/>
    </a:custClr>
    <a:custClr name="Custom31">
      <a:srgbClr val="112851"/>
    </a:custClr>
    <a:custClr name="Custom32">
      <a:srgbClr val="ADC4E3"/>
    </a:custClr>
    <a:custClr name="Custom33">
      <a:srgbClr val="0069AF"/>
    </a:custClr>
    <a:custClr name="Custom34">
      <a:srgbClr val="9BCCE0"/>
    </a:custClr>
    <a:custClr name="Custom35">
      <a:srgbClr val="717E97"/>
    </a:custClr>
    <a:custClr name="Custom36">
      <a:srgbClr val="CFDCEF"/>
    </a:custClr>
    <a:custClr name="Custom37">
      <a:srgbClr val="66A6CF"/>
    </a:custClr>
    <a:custClr name="Custom38">
      <a:srgbClr val="C4E1ED"/>
    </a:custClr>
    <a:custClr name="Custom39">
      <a:srgbClr val="FFFFFF"/>
    </a:custClr>
    <a:custClr name="Custom40">
      <a:srgbClr val="FFFFFF"/>
    </a:custClr>
    <a:custClr name="Custom41">
      <a:srgbClr val="4E1E4A"/>
    </a:custClr>
    <a:custClr name="Custom42">
      <a:srgbClr val="B29CC3"/>
    </a:custClr>
    <a:custClr name="Custom43">
      <a:srgbClr val="544F80"/>
    </a:custClr>
    <a:custClr name="Custom44">
      <a:srgbClr val="CECFE3"/>
    </a:custClr>
    <a:custClr name="Custom45">
      <a:srgbClr val="957893"/>
    </a:custClr>
    <a:custClr name="Custom46">
      <a:srgbClr val="9996B3"/>
    </a:custClr>
    <a:custClr name="Custom47">
      <a:srgbClr val="D2C4DC"/>
    </a:custClr>
    <a:custClr name="Custom48">
      <a:srgbClr val="E2E3EF"/>
    </a:custClr>
    <a:custClr name="Custom47">
      <a:srgbClr val="FFFFFF"/>
    </a:custClr>
    <a:custClr name="Custom48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KSH">
      <a:dk1>
        <a:srgbClr val="000000"/>
      </a:dk1>
      <a:lt1>
        <a:srgbClr val="FFFFFF"/>
      </a:lt1>
      <a:dk2>
        <a:srgbClr val="98989A"/>
      </a:dk2>
      <a:lt2>
        <a:srgbClr val="AB1032"/>
      </a:lt2>
      <a:accent1>
        <a:srgbClr val="AB1032"/>
      </a:accent1>
      <a:accent2>
        <a:srgbClr val="98989A"/>
      </a:accent2>
      <a:accent3>
        <a:srgbClr val="B4B4B5"/>
      </a:accent3>
      <a:accent4>
        <a:srgbClr val="CFCFD0"/>
      </a:accent4>
      <a:accent5>
        <a:srgbClr val="EBEBEB"/>
      </a:accent5>
      <a:accent6>
        <a:srgbClr val="000000"/>
      </a:accent6>
      <a:hlink>
        <a:srgbClr val="AB1032"/>
      </a:hlink>
      <a:folHlink>
        <a:srgbClr val="670F31"/>
      </a:folHlink>
    </a:clrScheme>
    <a:fontScheme name="Arial DKS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6350">
          <a:noFill/>
        </a:ln>
      </a:spPr>
      <a:bodyPr rtlCol="0" anchor="ctr"/>
      <a:lstStyle>
        <a:defPPr algn="ctr">
          <a:defRPr sz="17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algn="l">
          <a:defRPr sz="1700" dirty="0" err="1" smtClean="0"/>
        </a:defPPr>
      </a:lstStyle>
    </a:txDef>
  </a:objectDefaults>
  <a:extraClrSchemeLst/>
  <a:custClrLst>
    <a:custClr name="Custom01">
      <a:srgbClr val="AB1032"/>
    </a:custClr>
    <a:custClr name="Custom02">
      <a:srgbClr val="98989A"/>
    </a:custClr>
    <a:custClr name="Custom03">
      <a:srgbClr val="B4B4B5"/>
    </a:custClr>
    <a:custClr name="Custom04">
      <a:srgbClr val="CFCFD0"/>
    </a:custClr>
    <a:custClr name="Custom05">
      <a:srgbClr val="EBEBEB"/>
    </a:custClr>
    <a:custClr name="Custom06">
      <a:srgbClr val="000000"/>
    </a:custClr>
    <a:custClr name="Custom07">
      <a:srgbClr val="FFFFFF"/>
    </a:custClr>
    <a:custClr name="Custom08">
      <a:srgbClr val="FFFFFF"/>
    </a:custClr>
    <a:custClr name="Custom09">
      <a:srgbClr val="FFFFFF"/>
    </a:custClr>
    <a:custClr name="Custom10">
      <a:srgbClr val="FFFFFF"/>
    </a:custClr>
    <a:custClr name="Custom11">
      <a:srgbClr val="6A1C2B"/>
    </a:custClr>
    <a:custClr name="Custom12">
      <a:srgbClr val="DD9517"/>
    </a:custClr>
    <a:custClr name="Custom13">
      <a:srgbClr val="DFA08A"/>
    </a:custClr>
    <a:custClr name="Custom14">
      <a:srgbClr val="EEC52A"/>
    </a:custClr>
    <a:custClr name="Custom15">
      <a:srgbClr val="A67780"/>
    </a:custClr>
    <a:custClr name="Custom16">
      <a:srgbClr val="ECC074"/>
    </a:custClr>
    <a:custClr name="Custom17">
      <a:srgbClr val="EDC7BA"/>
    </a:custClr>
    <a:custClr name="Custom18">
      <a:srgbClr val="F6DD80"/>
    </a:custClr>
    <a:custClr name="Custom19">
      <a:srgbClr val="FFFFFF"/>
    </a:custClr>
    <a:custClr name="Custom20">
      <a:srgbClr val="FFFFFF"/>
    </a:custClr>
    <a:custClr name="Custom21">
      <a:srgbClr val="0F3C28"/>
    </a:custClr>
    <a:custClr name="Custom22">
      <a:srgbClr val="B4C95F"/>
    </a:custClr>
    <a:custClr name="Custom23">
      <a:srgbClr val="008574"/>
    </a:custClr>
    <a:custClr name="Custom24">
      <a:srgbClr val="A4CCBF"/>
    </a:custClr>
    <a:custClr name="Custom25">
      <a:srgbClr val="6F8B7E"/>
    </a:custClr>
    <a:custClr name="Custom26">
      <a:srgbClr val="D3DFA0"/>
    </a:custClr>
    <a:custClr name="Custom27">
      <a:srgbClr val="66B7AC"/>
    </a:custClr>
    <a:custClr name="Custom28">
      <a:srgbClr val="C9E1D9"/>
    </a:custClr>
    <a:custClr name="Custom29">
      <a:srgbClr val="FFFFFF"/>
    </a:custClr>
    <a:custClr name="Custom30">
      <a:srgbClr val="FFFFFF"/>
    </a:custClr>
    <a:custClr name="Custom31">
      <a:srgbClr val="112851"/>
    </a:custClr>
    <a:custClr name="Custom32">
      <a:srgbClr val="ADC4E3"/>
    </a:custClr>
    <a:custClr name="Custom33">
      <a:srgbClr val="0069AF"/>
    </a:custClr>
    <a:custClr name="Custom34">
      <a:srgbClr val="9BCCE0"/>
    </a:custClr>
    <a:custClr name="Custom35">
      <a:srgbClr val="717E97"/>
    </a:custClr>
    <a:custClr name="Custom36">
      <a:srgbClr val="CFDCEF"/>
    </a:custClr>
    <a:custClr name="Custom37">
      <a:srgbClr val="66A6CF"/>
    </a:custClr>
    <a:custClr name="Custom38">
      <a:srgbClr val="C4E1ED"/>
    </a:custClr>
    <a:custClr name="Custom39">
      <a:srgbClr val="FFFFFF"/>
    </a:custClr>
    <a:custClr name="Custom40">
      <a:srgbClr val="FFFFFF"/>
    </a:custClr>
    <a:custClr name="Custom41">
      <a:srgbClr val="4E1E4A"/>
    </a:custClr>
    <a:custClr name="Custom42">
      <a:srgbClr val="B29CC3"/>
    </a:custClr>
    <a:custClr name="Custom43">
      <a:srgbClr val="544F80"/>
    </a:custClr>
    <a:custClr name="Custom44">
      <a:srgbClr val="CECFE3"/>
    </a:custClr>
    <a:custClr name="Custom45">
      <a:srgbClr val="957893"/>
    </a:custClr>
    <a:custClr name="Custom46">
      <a:srgbClr val="9996B3"/>
    </a:custClr>
    <a:custClr name="Custom47">
      <a:srgbClr val="D2C4DC"/>
    </a:custClr>
    <a:custClr name="Custom48">
      <a:srgbClr val="E2E3EF"/>
    </a:custClr>
    <a:custClr name="Custom47">
      <a:srgbClr val="FFFFFF"/>
    </a:custClr>
    <a:custClr name="Custom48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AFCA2523231F499BD2E9C517D7E984" ma:contentTypeVersion="13" ma:contentTypeDescription="Create a new document." ma:contentTypeScope="" ma:versionID="b8fd0d03ddc1d3e252456937197ab613">
  <xsd:schema xmlns:xsd="http://www.w3.org/2001/XMLSchema" xmlns:xs="http://www.w3.org/2001/XMLSchema" xmlns:p="http://schemas.microsoft.com/office/2006/metadata/properties" xmlns:ns2="96eb0bda-59dd-459a-bf02-62ddc8eff8d2" xmlns:ns3="c7f54e0d-7679-46fb-b7c8-c48c667386bf" targetNamespace="http://schemas.microsoft.com/office/2006/metadata/properties" ma:root="true" ma:fieldsID="deec06821073c04e4cc91493cd30a26c" ns2:_="" ns3:_="">
    <xsd:import namespace="96eb0bda-59dd-459a-bf02-62ddc8eff8d2"/>
    <xsd:import namespace="c7f54e0d-7679-46fb-b7c8-c48c667386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eb0bda-59dd-459a-bf02-62ddc8eff8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ef8d2aa8-a971-4aba-b3a2-0227a6ae34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f54e0d-7679-46fb-b7c8-c48c667386b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63c15da-fc92-4371-ac89-1ccf380a2b5f}" ma:internalName="TaxCatchAll" ma:showField="CatchAllData" ma:web="c7f54e0d-7679-46fb-b7c8-c48c667386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6eb0bda-59dd-459a-bf02-62ddc8eff8d2">
      <Terms xmlns="http://schemas.microsoft.com/office/infopath/2007/PartnerControls"/>
    </lcf76f155ced4ddcb4097134ff3c332f>
    <TaxCatchAll xmlns="c7f54e0d-7679-46fb-b7c8-c48c667386b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A005F-E3A2-4DC0-8207-3C15991A06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eb0bda-59dd-459a-bf02-62ddc8eff8d2"/>
    <ds:schemaRef ds:uri="c7f54e0d-7679-46fb-b7c8-c48c667386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F8B3B5-2B60-4E27-9480-39C3B1CC5D7D}">
  <ds:schemaRefs>
    <ds:schemaRef ds:uri="c7f54e0d-7679-46fb-b7c8-c48c667386bf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96eb0bda-59dd-459a-bf02-62ddc8eff8d2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28304B2-03FB-4A45-8A93-7AB658DC01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2025-07 DATA</Template>
  <TotalTime>536</TotalTime>
  <Words>568</Words>
  <Application>Microsoft Office PowerPoint</Application>
  <PresentationFormat>Widescreen</PresentationFormat>
  <Paragraphs>186</Paragraphs>
  <Slides>23</Slides>
  <Notes>0</Notes>
  <HiddenSlides>15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72 Monospace</vt:lpstr>
      <vt:lpstr>Arial</vt:lpstr>
      <vt:lpstr>DKSH_Master</vt:lpstr>
      <vt:lpstr>PDF parsing engine using ChatGPT Structured Output</vt:lpstr>
      <vt:lpstr>High Level View</vt:lpstr>
      <vt:lpstr>New Tool - Structured Output</vt:lpstr>
      <vt:lpstr>New Tool – GPT Web Search</vt:lpstr>
      <vt:lpstr>Plan Of Attack</vt:lpstr>
      <vt:lpstr>PowerPoint Presentation</vt:lpstr>
      <vt:lpstr>DEMO</vt:lpstr>
      <vt:lpstr>High Level View</vt:lpstr>
      <vt:lpstr>High Level View</vt:lpstr>
      <vt:lpstr>High Level View</vt:lpstr>
      <vt:lpstr>High Level View</vt:lpstr>
      <vt:lpstr>Plan Of Attack</vt:lpstr>
      <vt:lpstr>Plan Of Attack</vt:lpstr>
      <vt:lpstr>Plan Of Attack</vt:lpstr>
      <vt:lpstr>Plan Of Attack</vt:lpstr>
      <vt:lpstr>Plan Of Attack</vt:lpstr>
      <vt:lpstr>Plan Of Attack</vt:lpstr>
      <vt:lpstr>Plan Of Attack</vt:lpstr>
      <vt:lpstr>Plan Of Attack</vt:lpstr>
      <vt:lpstr>Plan Of Attack</vt:lpstr>
      <vt:lpstr>Plan Of Attack</vt:lpstr>
      <vt:lpstr>Plan Of Attack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Khunakorn Luyaphan</dc:creator>
  <cp:lastModifiedBy>Khunakorn Luyaphan</cp:lastModifiedBy>
  <cp:revision>8</cp:revision>
  <dcterms:created xsi:type="dcterms:W3CDTF">2025-07-03T08:20:51Z</dcterms:created>
  <dcterms:modified xsi:type="dcterms:W3CDTF">2025-07-22T08:25:03Z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0x010100E5AFCA2523231F499BD2E9C517D7E984</vt:lpwstr>
  </property>
  <property fmtid="{D5CDD505-2E9C-101B-9397-08002B2CF9AE}" pid="3" name="MediaServiceImageTags">
    <vt:lpwstr/>
  </property>
  <property fmtid="{D5CDD505-2E9C-101B-9397-08002B2CF9AE}" pid="4" name="_dlc_DocIdItemGuid">
    <vt:lpwstr>37093ece-e364-4bd3-80d6-d64674aa4c58</vt:lpwstr>
  </property>
</Properties>
</file>