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6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82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74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0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3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9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9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0D47-14AB-4A28-8CD4-774A33AC88D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185126-D626-4DF7-9917-E2CF6019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using-branches/merge-conflic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James </a:t>
            </a:r>
            <a:r>
              <a:rPr lang="en-US" dirty="0" err="1" smtClean="0"/>
              <a:t>Muriithi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in </a:t>
            </a:r>
            <a:r>
              <a:rPr lang="en-US" dirty="0" err="1"/>
              <a:t>Git</a:t>
            </a:r>
            <a:r>
              <a:rPr lang="en-US" dirty="0"/>
              <a:t> is simply a lightweight movable pointer to one of these commits</a:t>
            </a:r>
            <a:r>
              <a:rPr lang="en-US" dirty="0" smtClean="0"/>
              <a:t>. In other words a </a:t>
            </a:r>
            <a:r>
              <a:rPr lang="en-US" dirty="0" err="1" smtClean="0"/>
              <a:t>git</a:t>
            </a:r>
            <a:r>
              <a:rPr lang="en-US" dirty="0" smtClean="0"/>
              <a:t> branch is an independent line of development.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default branch name is master</a:t>
            </a:r>
          </a:p>
          <a:p>
            <a:r>
              <a:rPr lang="en-US" dirty="0"/>
              <a:t> </a:t>
            </a:r>
            <a:r>
              <a:rPr lang="en-US" dirty="0" smtClean="0"/>
              <a:t>Branching is useful when you want to branch out of the original codebase and isolate your work from others.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6723" r="3199" b="8855"/>
          <a:stretch/>
        </p:blipFill>
        <p:spPr>
          <a:xfrm>
            <a:off x="1414272" y="2950464"/>
            <a:ext cx="5815584" cy="17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7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Branches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Branching helps us work on new features or fix bugs without affecting the existing code.</a:t>
            </a:r>
          </a:p>
          <a:p>
            <a:r>
              <a:rPr lang="en-US" dirty="0" smtClean="0"/>
              <a:t>To know which branch you are currently working on we use `</a:t>
            </a:r>
            <a:r>
              <a:rPr lang="en-US" dirty="0" err="1" smtClean="0"/>
              <a:t>git</a:t>
            </a:r>
            <a:r>
              <a:rPr lang="en-US" dirty="0" smtClean="0"/>
              <a:t> branch` and the current branch will be in green and with an </a:t>
            </a:r>
            <a:r>
              <a:rPr lang="en-US" dirty="0" err="1" smtClean="0"/>
              <a:t>astrerik</a:t>
            </a:r>
            <a:r>
              <a:rPr lang="en-US" dirty="0" smtClean="0"/>
              <a:t> (*) prefix.</a:t>
            </a:r>
          </a:p>
          <a:p>
            <a:r>
              <a:rPr lang="en-US" dirty="0" smtClean="0"/>
              <a:t>To create a new branch we use </a:t>
            </a:r>
            <a:r>
              <a:rPr lang="en-US" i="1" dirty="0" smtClean="0">
                <a:solidFill>
                  <a:srgbClr val="FF0000"/>
                </a:solidFill>
              </a:rPr>
              <a:t>`</a:t>
            </a: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branch &lt;</a:t>
            </a:r>
            <a:r>
              <a:rPr lang="en-US" i="1" dirty="0" err="1" smtClean="0">
                <a:solidFill>
                  <a:srgbClr val="FF0000"/>
                </a:solidFill>
              </a:rPr>
              <a:t>branch_name</a:t>
            </a:r>
            <a:r>
              <a:rPr lang="en-US" i="1" dirty="0" smtClean="0">
                <a:solidFill>
                  <a:srgbClr val="FF0000"/>
                </a:solidFill>
              </a:rPr>
              <a:t>&gt;`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 switch to a branch we use </a:t>
            </a:r>
            <a:r>
              <a:rPr lang="en-US" i="1" dirty="0" smtClean="0">
                <a:solidFill>
                  <a:srgbClr val="FF0000"/>
                </a:solidFill>
              </a:rPr>
              <a:t>`</a:t>
            </a:r>
            <a:r>
              <a:rPr lang="en-US" b="1" i="1" dirty="0" err="1" smtClean="0">
                <a:solidFill>
                  <a:srgbClr val="FF0000"/>
                </a:solidFill>
              </a:rPr>
              <a:t>git</a:t>
            </a:r>
            <a:r>
              <a:rPr lang="en-US" b="1" i="1" dirty="0" smtClean="0">
                <a:solidFill>
                  <a:srgbClr val="FF0000"/>
                </a:solidFill>
              </a:rPr>
              <a:t> checkout &lt;</a:t>
            </a:r>
            <a:r>
              <a:rPr lang="en-US" b="1" i="1" dirty="0" err="1" smtClean="0">
                <a:solidFill>
                  <a:srgbClr val="FF0000"/>
                </a:solidFill>
              </a:rPr>
              <a:t>branch_name</a:t>
            </a:r>
            <a:r>
              <a:rPr lang="en-US" b="1" i="1" dirty="0" smtClean="0">
                <a:solidFill>
                  <a:srgbClr val="FF0000"/>
                </a:solidFill>
              </a:rPr>
              <a:t>&gt;`</a:t>
            </a:r>
            <a:r>
              <a:rPr lang="en-US" b="1" i="1" dirty="0" smtClean="0"/>
              <a:t>.</a:t>
            </a:r>
          </a:p>
          <a:p>
            <a:r>
              <a:rPr lang="en-US" b="1" i="1" dirty="0" smtClean="0"/>
              <a:t>To create and checkout to a branch we use: </a:t>
            </a:r>
            <a:r>
              <a:rPr lang="en-US" b="1" i="1" dirty="0" err="1" smtClean="0">
                <a:solidFill>
                  <a:srgbClr val="FF0000"/>
                </a:solidFill>
              </a:rPr>
              <a:t>git</a:t>
            </a:r>
            <a:r>
              <a:rPr lang="en-US" b="1" i="1" dirty="0" smtClean="0">
                <a:solidFill>
                  <a:srgbClr val="FF0000"/>
                </a:solidFill>
              </a:rPr>
              <a:t> checkout –b &lt;branch-name&gt;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lets you take the independent lines of development created by </a:t>
            </a:r>
            <a:r>
              <a:rPr lang="en-US" dirty="0" err="1"/>
              <a:t>git</a:t>
            </a:r>
            <a:r>
              <a:rPr lang="en-US" dirty="0"/>
              <a:t> branch and integrate them into a single branch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Run </a:t>
            </a:r>
            <a:r>
              <a:rPr lang="en-US" dirty="0"/>
              <a:t>`</a:t>
            </a:r>
            <a:r>
              <a:rPr lang="en-US" i="1" dirty="0" err="1"/>
              <a:t>git</a:t>
            </a:r>
            <a:r>
              <a:rPr lang="en-US" i="1" dirty="0"/>
              <a:t> merge &lt;</a:t>
            </a:r>
            <a:r>
              <a:rPr lang="en-US" i="1" dirty="0" err="1"/>
              <a:t>branch_name</a:t>
            </a:r>
            <a:r>
              <a:rPr lang="en-US" i="1" dirty="0"/>
              <a:t>&gt;` </a:t>
            </a:r>
            <a:r>
              <a:rPr lang="en-US" dirty="0"/>
              <a:t>to merge a branch into the current branch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b="1" u="sng" dirty="0" smtClean="0"/>
              <a:t>Deleting branches</a:t>
            </a:r>
            <a:endParaRPr lang="en-US" sz="2000" b="1" u="sng" dirty="0"/>
          </a:p>
          <a:p>
            <a:pPr marL="0" indent="0">
              <a:buNone/>
            </a:pPr>
            <a:r>
              <a:rPr lang="en-US" dirty="0" smtClean="0"/>
              <a:t>To delete a local branch we use:  </a:t>
            </a: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branch –D &lt;branch-name&gt;</a:t>
            </a:r>
          </a:p>
          <a:p>
            <a:pPr marL="0" indent="0">
              <a:buNone/>
            </a:pPr>
            <a:r>
              <a:rPr lang="en-US" dirty="0" smtClean="0"/>
              <a:t>To delete a remote branch we use: </a:t>
            </a: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push </a:t>
            </a:r>
            <a:r>
              <a:rPr lang="en-US" i="1" dirty="0" smtClean="0">
                <a:solidFill>
                  <a:srgbClr val="FF0000"/>
                </a:solidFill>
              </a:rPr>
              <a:t>&lt;origin&gt; </a:t>
            </a:r>
            <a:r>
              <a:rPr lang="en-US" i="1" dirty="0">
                <a:solidFill>
                  <a:srgbClr val="FF0000"/>
                </a:solidFill>
              </a:rPr>
              <a:t>--delete </a:t>
            </a:r>
            <a:r>
              <a:rPr lang="en-US" i="1" smtClean="0">
                <a:solidFill>
                  <a:srgbClr val="FF0000"/>
                </a:solidFill>
              </a:rPr>
              <a:t>&lt;branch&gt;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3076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056"/>
          </a:xfrm>
        </p:spPr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113"/>
            <a:ext cx="8596668" cy="4383250"/>
          </a:xfrm>
        </p:spPr>
        <p:txBody>
          <a:bodyPr/>
          <a:lstStyle/>
          <a:p>
            <a:r>
              <a:rPr lang="en-US" dirty="0"/>
              <a:t>Sometimes multiple developers may try to edit the same content. If Developer A tries to edit code that Developer B is editing a conflict may occur.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alleviate the occurrence of conflicts developers will work in separate isolated branches. The </a:t>
            </a:r>
            <a:r>
              <a:rPr lang="en-US" i="1" dirty="0" err="1">
                <a:solidFill>
                  <a:srgbClr val="FF0000"/>
                </a:solidFill>
              </a:rPr>
              <a:t>git</a:t>
            </a:r>
            <a:r>
              <a:rPr lang="en-US" i="1" dirty="0">
                <a:solidFill>
                  <a:srgbClr val="FF0000"/>
                </a:solidFill>
              </a:rPr>
              <a:t> merge </a:t>
            </a:r>
            <a:r>
              <a:rPr lang="en-US" dirty="0"/>
              <a:t>command's primary responsibility is to combine </a:t>
            </a:r>
            <a:r>
              <a:rPr lang="en-US" dirty="0" smtClean="0"/>
              <a:t>separate </a:t>
            </a:r>
            <a:r>
              <a:rPr lang="en-US" dirty="0"/>
              <a:t>branches and </a:t>
            </a:r>
            <a:r>
              <a:rPr lang="en-US" dirty="0" smtClean="0"/>
              <a:t>resolve </a:t>
            </a:r>
            <a:r>
              <a:rPr lang="en-US" dirty="0"/>
              <a:t>any conflicting edits</a:t>
            </a:r>
            <a:r>
              <a:rPr lang="en-US" dirty="0" smtClean="0"/>
              <a:t>.</a:t>
            </a:r>
          </a:p>
          <a:p>
            <a:r>
              <a:rPr lang="en-US" dirty="0"/>
              <a:t>Conflicts generally arise when two people have changed the same lines in a file, or if one developer deleted a file while another developer was modifying it. </a:t>
            </a:r>
          </a:p>
        </p:txBody>
      </p:sp>
    </p:spTree>
    <p:extLst>
      <p:ext uri="{BB962C8B-B14F-4D97-AF65-F5344CB8AC3E}">
        <p14:creationId xmlns:p14="http://schemas.microsoft.com/office/powerpoint/2010/main" val="299080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service that lets us set up hosted repositories. </a:t>
            </a:r>
            <a:endParaRPr lang="en-US" dirty="0" smtClean="0"/>
          </a:p>
          <a:p>
            <a:r>
              <a:rPr lang="en-US" dirty="0" smtClean="0"/>
              <a:t>It creates </a:t>
            </a:r>
            <a:r>
              <a:rPr lang="en-US" dirty="0"/>
              <a:t>a central place where multiple developers can access a shared repository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88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There are 2 main work flows when dealing with pull requests:</a:t>
            </a:r>
          </a:p>
          <a:p>
            <a:pPr fontAlgn="base"/>
            <a:r>
              <a:rPr lang="en-US" dirty="0"/>
              <a:t>Pull Request from </a:t>
            </a:r>
            <a:r>
              <a:rPr lang="en-US" dirty="0" smtClean="0"/>
              <a:t>a forked repository</a:t>
            </a:r>
            <a:endParaRPr lang="en-US" dirty="0"/>
          </a:p>
          <a:p>
            <a:pPr fontAlgn="base"/>
            <a:r>
              <a:rPr lang="en-US" dirty="0"/>
              <a:t>Pull Request from a branch within a </a:t>
            </a:r>
            <a:r>
              <a:rPr lang="en-US" dirty="0" smtClean="0"/>
              <a:t>repository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792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version control</a:t>
            </a:r>
          </a:p>
          <a:p>
            <a:r>
              <a:rPr lang="en-US" dirty="0" smtClean="0"/>
              <a:t>Why version control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Staging files</a:t>
            </a:r>
          </a:p>
          <a:p>
            <a:r>
              <a:rPr lang="en-US" dirty="0" smtClean="0"/>
              <a:t>Making your first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</a:t>
            </a:r>
          </a:p>
          <a:p>
            <a:r>
              <a:rPr lang="en-US" dirty="0" smtClean="0"/>
              <a:t>Branches</a:t>
            </a:r>
          </a:p>
          <a:p>
            <a:r>
              <a:rPr lang="en-US" dirty="0" smtClean="0"/>
              <a:t>Merging branches</a:t>
            </a:r>
          </a:p>
          <a:p>
            <a:r>
              <a:rPr lang="en-US" dirty="0"/>
              <a:t>Setting up a repository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Forking</a:t>
            </a:r>
          </a:p>
          <a:p>
            <a:r>
              <a:rPr lang="en-US" dirty="0" smtClean="0"/>
              <a:t>Pull requests</a:t>
            </a:r>
          </a:p>
          <a:p>
            <a:r>
              <a:rPr lang="en-US" dirty="0" smtClean="0"/>
              <a:t>Merge conflicts and how to solve them (</a:t>
            </a:r>
            <a:r>
              <a:rPr lang="en-US" dirty="0">
                <a:hlinkClick r:id="rId2"/>
              </a:rPr>
              <a:t>https://www.atlassian.com/git/tutorials/using-branches/merge-conflicts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is a system that records changes to a file or set of files over time so that you can recall specific versions later.</a:t>
            </a:r>
          </a:p>
          <a:p>
            <a:r>
              <a:rPr lang="en-US" dirty="0" smtClean="0"/>
              <a:t>This helps because you </a:t>
            </a:r>
            <a:r>
              <a:rPr lang="en-US" dirty="0"/>
              <a:t>can go back to a specific version any time you want.</a:t>
            </a:r>
          </a:p>
        </p:txBody>
      </p:sp>
    </p:spTree>
    <p:extLst>
      <p:ext uri="{BB962C8B-B14F-4D97-AF65-F5344CB8AC3E}">
        <p14:creationId xmlns:p14="http://schemas.microsoft.com/office/powerpoint/2010/main" val="13386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distributed version control system. </a:t>
            </a:r>
            <a:endParaRPr lang="en-US" dirty="0" smtClean="0"/>
          </a:p>
          <a:p>
            <a:r>
              <a:rPr lang="en-US" dirty="0" smtClean="0"/>
              <a:t>This means that</a:t>
            </a:r>
          </a:p>
          <a:p>
            <a:pPr lvl="1"/>
            <a:r>
              <a:rPr lang="en-US" dirty="0"/>
              <a:t>Different people can collaborate on a project and have their own versions of the project files locally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records changes you make to </a:t>
            </a:r>
            <a:r>
              <a:rPr lang="en-US" dirty="0" smtClean="0"/>
              <a:t>your </a:t>
            </a:r>
            <a:r>
              <a:rPr lang="en-US" dirty="0"/>
              <a:t>files over </a:t>
            </a: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and you </a:t>
            </a:r>
            <a:r>
              <a:rPr lang="en-US" dirty="0"/>
              <a:t>can go back to a specific version any time you want. </a:t>
            </a:r>
          </a:p>
        </p:txBody>
      </p:sp>
    </p:spTree>
    <p:extLst>
      <p:ext uri="{BB962C8B-B14F-4D97-AF65-F5344CB8AC3E}">
        <p14:creationId xmlns:p14="http://schemas.microsoft.com/office/powerpoint/2010/main" val="14313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90085"/>
            <a:ext cx="8596312" cy="3222442"/>
          </a:xfrm>
        </p:spPr>
      </p:pic>
    </p:spTree>
    <p:extLst>
      <p:ext uri="{BB962C8B-B14F-4D97-AF65-F5344CB8AC3E}">
        <p14:creationId xmlns:p14="http://schemas.microsoft.com/office/powerpoint/2010/main" val="2422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first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repository is </a:t>
            </a:r>
            <a:r>
              <a:rPr lang="en-US" dirty="0"/>
              <a:t>a container for your </a:t>
            </a:r>
            <a:r>
              <a:rPr lang="en-US" dirty="0" smtClean="0"/>
              <a:t>project. </a:t>
            </a:r>
            <a:r>
              <a:rPr lang="en-US" dirty="0"/>
              <a:t>I</a:t>
            </a:r>
            <a:r>
              <a:rPr lang="en-US" dirty="0" smtClean="0"/>
              <a:t>t  tracks </a:t>
            </a:r>
            <a:r>
              <a:rPr lang="en-US" dirty="0"/>
              <a:t>all changes made to files in your project, building a history over time. </a:t>
            </a:r>
            <a:endParaRPr lang="en-US" dirty="0" smtClean="0"/>
          </a:p>
          <a:p>
            <a:r>
              <a:rPr lang="en-US" dirty="0" smtClean="0"/>
              <a:t>To create your first </a:t>
            </a:r>
            <a:r>
              <a:rPr lang="en-US" dirty="0"/>
              <a:t>repo you </a:t>
            </a:r>
            <a:r>
              <a:rPr lang="en-US" dirty="0" smtClean="0"/>
              <a:t>run </a:t>
            </a:r>
            <a:r>
              <a:rPr lang="en-US" dirty="0"/>
              <a:t>`</a:t>
            </a:r>
            <a:r>
              <a:rPr lang="en-US" i="1" dirty="0" err="1">
                <a:solidFill>
                  <a:srgbClr val="FF0000"/>
                </a:solidFill>
              </a:rPr>
              <a:t>git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init</a:t>
            </a:r>
            <a:r>
              <a:rPr lang="en-US" dirty="0"/>
              <a:t>` on a your project </a:t>
            </a:r>
            <a:r>
              <a:rPr lang="en-US" dirty="0" smtClean="0"/>
              <a:t>folder.</a:t>
            </a:r>
          </a:p>
          <a:p>
            <a:r>
              <a:rPr lang="en-US" dirty="0" smtClean="0"/>
              <a:t>That’s it</a:t>
            </a:r>
          </a:p>
          <a:p>
            <a:endParaRPr lang="en-US" dirty="0"/>
          </a:p>
          <a:p>
            <a:r>
              <a:rPr lang="en-US" dirty="0"/>
              <a:t>If its your first time to install </a:t>
            </a:r>
            <a:r>
              <a:rPr lang="en-US" dirty="0" err="1"/>
              <a:t>git</a:t>
            </a:r>
            <a:r>
              <a:rPr lang="en-US" dirty="0"/>
              <a:t> you should configure your user name and email using 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git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config</a:t>
            </a:r>
            <a:r>
              <a:rPr lang="en-US" i="1" dirty="0">
                <a:solidFill>
                  <a:srgbClr val="FF0000"/>
                </a:solidFill>
              </a:rPr>
              <a:t> --global user.name "Sam Smith"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git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config</a:t>
            </a:r>
            <a:r>
              <a:rPr lang="en-US" i="1" dirty="0">
                <a:solidFill>
                  <a:srgbClr val="FF0000"/>
                </a:solidFill>
              </a:rPr>
              <a:t> --global </a:t>
            </a:r>
            <a:r>
              <a:rPr lang="en-US" i="1" dirty="0" err="1">
                <a:solidFill>
                  <a:srgbClr val="FF0000"/>
                </a:solidFill>
              </a:rPr>
              <a:t>user.email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sam@example.com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files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stages of </a:t>
            </a:r>
            <a:r>
              <a:rPr lang="en-US" dirty="0" err="1" smtClean="0"/>
              <a:t>git</a:t>
            </a:r>
            <a:r>
              <a:rPr lang="en-US" dirty="0" smtClean="0"/>
              <a:t> and we use `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git</a:t>
            </a:r>
            <a:r>
              <a:rPr lang="en-US" i="1" dirty="0">
                <a:solidFill>
                  <a:srgbClr val="FF0000"/>
                </a:solidFill>
              </a:rPr>
              <a:t> status</a:t>
            </a:r>
            <a:r>
              <a:rPr lang="en-US" dirty="0"/>
              <a:t> </a:t>
            </a:r>
            <a:r>
              <a:rPr lang="en-US" dirty="0" smtClean="0"/>
              <a:t>`to know the stage </a:t>
            </a:r>
          </a:p>
          <a:p>
            <a:pPr lvl="1"/>
            <a:r>
              <a:rPr lang="en-US" dirty="0" smtClean="0"/>
              <a:t>Untracked – the file exists but not part of </a:t>
            </a:r>
            <a:r>
              <a:rPr lang="en-US" dirty="0" err="1" smtClean="0"/>
              <a:t>git’s</a:t>
            </a:r>
            <a:r>
              <a:rPr lang="en-US" dirty="0" smtClean="0"/>
              <a:t> version control.</a:t>
            </a:r>
          </a:p>
          <a:p>
            <a:pPr lvl="1"/>
            <a:r>
              <a:rPr lang="en-US" dirty="0" smtClean="0"/>
              <a:t>Staged – the file has been added to </a:t>
            </a:r>
            <a:r>
              <a:rPr lang="en-US" dirty="0" err="1" smtClean="0"/>
              <a:t>git’s</a:t>
            </a:r>
            <a:r>
              <a:rPr lang="en-US" dirty="0" smtClean="0"/>
              <a:t> version control but changes have not been committed</a:t>
            </a:r>
          </a:p>
          <a:p>
            <a:pPr lvl="1"/>
            <a:r>
              <a:rPr lang="en-US" dirty="0" smtClean="0"/>
              <a:t>Committed – the changes have been committed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We use `</a:t>
            </a: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add &lt;</a:t>
            </a:r>
            <a:r>
              <a:rPr lang="en-US" i="1" dirty="0" err="1" smtClean="0">
                <a:solidFill>
                  <a:srgbClr val="FF0000"/>
                </a:solidFill>
              </a:rPr>
              <a:t>file_name.ext</a:t>
            </a:r>
            <a:r>
              <a:rPr lang="en-US" i="1" dirty="0" smtClean="0">
                <a:solidFill>
                  <a:srgbClr val="FF0000"/>
                </a:solidFill>
              </a:rPr>
              <a:t>&gt;` </a:t>
            </a:r>
            <a:r>
              <a:rPr lang="en-US" dirty="0" smtClean="0"/>
              <a:t>to  </a:t>
            </a:r>
            <a:r>
              <a:rPr lang="en-US" dirty="0"/>
              <a:t>stage a file. </a:t>
            </a:r>
            <a:endParaRPr lang="en-US" dirty="0" smtClean="0"/>
          </a:p>
          <a:p>
            <a:pPr lvl="1"/>
            <a:r>
              <a:rPr lang="en-US" dirty="0" smtClean="0"/>
              <a:t>We can also use `</a:t>
            </a: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add .` </a:t>
            </a:r>
            <a:r>
              <a:rPr lang="en-US" dirty="0" smtClean="0"/>
              <a:t>to stage all untracked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commit </a:t>
            </a:r>
            <a:r>
              <a:rPr lang="en-US" dirty="0"/>
              <a:t>the staged files we </a:t>
            </a:r>
            <a:r>
              <a:rPr lang="en-US" dirty="0" smtClean="0"/>
              <a:t>use </a:t>
            </a:r>
            <a:r>
              <a:rPr lang="en-US" dirty="0"/>
              <a:t>`</a:t>
            </a:r>
            <a:r>
              <a:rPr lang="en-US" i="1" dirty="0" err="1">
                <a:solidFill>
                  <a:srgbClr val="FF0000"/>
                </a:solidFill>
              </a:rPr>
              <a:t>git</a:t>
            </a:r>
            <a:r>
              <a:rPr lang="en-US" i="1" dirty="0">
                <a:solidFill>
                  <a:srgbClr val="FF0000"/>
                </a:solidFill>
              </a:rPr>
              <a:t> commit -m “short message</a:t>
            </a:r>
            <a:r>
              <a:rPr lang="en-US" i="1" dirty="0" smtClean="0">
                <a:solidFill>
                  <a:srgbClr val="FF0000"/>
                </a:solidFill>
              </a:rPr>
              <a:t>’’</a:t>
            </a:r>
            <a:r>
              <a:rPr lang="en-US" dirty="0" smtClean="0"/>
              <a:t>`.</a:t>
            </a:r>
          </a:p>
          <a:p>
            <a:r>
              <a:rPr lang="en-US" dirty="0" smtClean="0"/>
              <a:t>-m is used to give a small description for your commit.</a:t>
            </a:r>
          </a:p>
          <a:p>
            <a:endParaRPr lang="en-US" dirty="0"/>
          </a:p>
          <a:p>
            <a:r>
              <a:rPr lang="en-US" dirty="0" smtClean="0"/>
              <a:t>To ignore files or not to track some files we include them in a file called `.</a:t>
            </a:r>
            <a:r>
              <a:rPr lang="en-US" dirty="0" err="1" smtClean="0"/>
              <a:t>gitignore</a:t>
            </a:r>
            <a:r>
              <a:rPr lang="en-US" dirty="0" smtClean="0"/>
              <a:t>`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remote serve as convenient names that can be used to reference a not-so-convenient URL</a:t>
            </a:r>
          </a:p>
          <a:p>
            <a:endParaRPr lang="en-US" dirty="0" smtClean="0"/>
          </a:p>
          <a:p>
            <a:r>
              <a:rPr lang="en-US" dirty="0"/>
              <a:t>Create a remote configuration</a:t>
            </a:r>
            <a:r>
              <a:rPr lang="en-US" i="1" dirty="0"/>
              <a:t>: </a:t>
            </a:r>
            <a:r>
              <a:rPr lang="en-US" i="1" dirty="0" err="1">
                <a:solidFill>
                  <a:srgbClr val="FF0000"/>
                </a:solidFill>
              </a:rPr>
              <a:t>git</a:t>
            </a:r>
            <a:r>
              <a:rPr lang="en-US" i="1" dirty="0">
                <a:solidFill>
                  <a:srgbClr val="FF0000"/>
                </a:solidFill>
              </a:rPr>
              <a:t> remote add &lt;name&gt; &lt;</a:t>
            </a:r>
            <a:r>
              <a:rPr lang="en-US" i="1" dirty="0" err="1">
                <a:solidFill>
                  <a:srgbClr val="FF0000"/>
                </a:solidFill>
              </a:rPr>
              <a:t>url</a:t>
            </a:r>
            <a:r>
              <a:rPr lang="en-US" i="1" dirty="0" smtClean="0">
                <a:solidFill>
                  <a:srgbClr val="FF0000"/>
                </a:solidFill>
              </a:rPr>
              <a:t>&gt;</a:t>
            </a:r>
            <a:endParaRPr lang="en-US" dirty="0" smtClean="0"/>
          </a:p>
          <a:p>
            <a:r>
              <a:rPr lang="en-US" dirty="0" smtClean="0"/>
              <a:t>Viewing remote connections: </a:t>
            </a: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remote</a:t>
            </a:r>
          </a:p>
          <a:p>
            <a:r>
              <a:rPr lang="en-US" dirty="0" smtClean="0"/>
              <a:t>Viewing remote connections with URLs: </a:t>
            </a: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remote –v</a:t>
            </a:r>
          </a:p>
          <a:p>
            <a:r>
              <a:rPr lang="en-US" dirty="0" smtClean="0"/>
              <a:t>Delete </a:t>
            </a:r>
            <a:r>
              <a:rPr lang="en-US" dirty="0" smtClean="0"/>
              <a:t>the remote connection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remote </a:t>
            </a:r>
            <a:r>
              <a:rPr lang="en-US" i="1" dirty="0" err="1" smtClean="0">
                <a:solidFill>
                  <a:srgbClr val="FF0000"/>
                </a:solidFill>
              </a:rPr>
              <a:t>rm</a:t>
            </a:r>
            <a:r>
              <a:rPr lang="en-US" i="1" dirty="0" smtClean="0">
                <a:solidFill>
                  <a:srgbClr val="FF0000"/>
                </a:solidFill>
              </a:rPr>
              <a:t> &lt;name&gt;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80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804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Git and Github Meetup</vt:lpstr>
      <vt:lpstr>What we will cover</vt:lpstr>
      <vt:lpstr>What is a version control</vt:lpstr>
      <vt:lpstr>What is git</vt:lpstr>
      <vt:lpstr>Why version control?</vt:lpstr>
      <vt:lpstr>Creating your first repository</vt:lpstr>
      <vt:lpstr>Staging files  </vt:lpstr>
      <vt:lpstr>Committing</vt:lpstr>
      <vt:lpstr>Git remote</vt:lpstr>
      <vt:lpstr>Branches</vt:lpstr>
      <vt:lpstr> Branches (continuation)</vt:lpstr>
      <vt:lpstr>Merging branches</vt:lpstr>
      <vt:lpstr>Merge conflicts</vt:lpstr>
      <vt:lpstr>What is github</vt:lpstr>
      <vt:lpstr>Pull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Meetup</dc:title>
  <dc:creator>James</dc:creator>
  <cp:lastModifiedBy>James</cp:lastModifiedBy>
  <cp:revision>30</cp:revision>
  <dcterms:created xsi:type="dcterms:W3CDTF">2019-09-18T06:35:02Z</dcterms:created>
  <dcterms:modified xsi:type="dcterms:W3CDTF">2020-02-22T15:28:29Z</dcterms:modified>
</cp:coreProperties>
</file>