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30A1D-7809-3A3E-AE2B-CF8E56DC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C0BB5A-3575-B112-597A-33B63FA3B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C319D-AE0C-010C-60BD-7A024363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4A5262-2D29-F3D3-422B-B738454F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F1B9E-D0EB-4A76-FB6F-310E2E11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BC06473-3AF5-A983-E9EE-C295A677A4CE}"/>
              </a:ext>
            </a:extLst>
          </p:cNvPr>
          <p:cNvSpPr/>
          <p:nvPr userDrawn="1"/>
        </p:nvSpPr>
        <p:spPr>
          <a:xfrm>
            <a:off x="4240823" y="2740391"/>
            <a:ext cx="3710354" cy="17232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2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54378-488B-4B46-1972-D2500B35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F1489D-5A65-E28D-0379-BA09CCC5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A57D77-0E40-AB22-7902-93F17A4C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C7316-1790-26B0-3B40-7EB24543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F0C09-1E87-5F81-D66D-2678B690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5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D82A0D-190D-B9F3-E32A-A36FE8138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2B4EE4-9C6F-C4E5-1F16-D8DF3EF6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481CD-E362-A25B-A930-9FF0219F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E86CC-2E9A-AA74-5B1C-570BDF0B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BC557-2C26-533F-52C2-00F4527C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8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520D-3705-F896-05E4-18EB51E6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E553E-59C5-6C23-C229-0E24DB54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B1919-77D4-A419-22B8-5A6A6CB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97E35-3B45-F6BB-CCFA-D8BD937E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7859E-1678-9AD5-6528-DA716AF1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41AF6-8FD3-675D-30C2-687AB93D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395C18-FD32-2472-2111-007B80A8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BFD59-951D-7215-B447-C26D5D7C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4F15DE-04D8-D4EB-1402-8336EBD1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15106-0891-2DFE-78F0-29DDAB55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27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743BF-D295-A307-FB73-68291C81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573F9-AFBD-1DA3-F589-0FAE2FC0E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09A247-C4A9-D0DB-71DB-86CE705C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27FB98-683D-09FB-BFC6-801421C4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5A720-1493-279E-1E6F-82A0E493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67BBD3-86A7-AD42-6338-3D00943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DFBBF-C15C-FDB2-19D8-7E0A3114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50E54F-8302-5418-3012-EA31D828C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F9F65-3EE4-53B1-2452-8E19F2321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FDDDF7-DCEC-161C-19F9-897E7012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2E7A3-3521-E958-C942-7D28421EA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AFAE73-4C07-2B1F-4E00-303D4382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5C0231-5D0F-BFC1-15F8-96354024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59784D-DA06-CD1C-5711-589A313D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34F12-5A82-656B-AD22-4AFA5F11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7F19C4-8F1E-4424-0EAD-3491DD6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495426-6670-99B4-2336-0D3D255C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9603E0-452A-A942-5545-DDA611BE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3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B0C405-3DCB-71D3-735E-234BE43D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2BCFD3-03C5-1E09-EAF4-3A6B8912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079531-F0D6-B191-4D0E-C2096B49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BF5B6-19E7-4CAC-08D7-F5D46145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1B809-8069-7F0A-E06D-14399A65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3D08B-0C26-47BD-38B9-B11A4131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8C459B-D61C-5D1A-C3FB-E711F442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01905D-6474-B74A-DA67-78E34EE5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C21C73-8717-70E9-A7AB-CD9F23FC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3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3DB13-EB01-BBB9-CEF4-C538AE78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885632-6DFF-B303-7B3F-D9D828CD4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1616F2-EDDE-B648-C9A4-06CD07A6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0448B7-8F60-5046-7129-A136756A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87EEA-8A1D-CC51-E3F4-42993E03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B6AFB-D2EA-DBA4-FD13-4DD609A7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AAF3F-CE08-06BC-D564-02D8E155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6CC5E1-4156-E9B1-2246-AA98C450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C39BC-9E73-DBC5-458D-CF0424ACD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82DB-C038-4DDC-95DB-874043E6755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D24C1-BF4E-A266-F897-08C8D7DCC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27F80-B360-A1BF-5049-2D39B411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55F0-D3E2-4823-9F9B-1846853413E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74D879-EB5F-193A-F116-C7320C0826D6}"/>
              </a:ext>
            </a:extLst>
          </p:cNvPr>
          <p:cNvSpPr/>
          <p:nvPr userDrawn="1"/>
        </p:nvSpPr>
        <p:spPr>
          <a:xfrm>
            <a:off x="501162" y="5468815"/>
            <a:ext cx="11189676" cy="430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C90F6D26-B2E5-7A9C-7DAA-70DE64B63A8D}"/>
              </a:ext>
            </a:extLst>
          </p:cNvPr>
          <p:cNvSpPr txBox="1"/>
          <p:nvPr userDrawn="1"/>
        </p:nvSpPr>
        <p:spPr>
          <a:xfrm>
            <a:off x="11172091" y="6311900"/>
            <a:ext cx="1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0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0824-9C03-707B-46E1-C6CFFBB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23C9B7-C71A-FBF2-9BB6-E3D70FD4A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 hidden="1">
            <a:extLst>
              <a:ext uri="{FF2B5EF4-FFF2-40B4-BE49-F238E27FC236}">
                <a16:creationId xmlns:a16="http://schemas.microsoft.com/office/drawing/2014/main" id="{86BE6C4D-A405-97AA-465F-BBA1DDF5F88B}"/>
              </a:ext>
            </a:extLst>
          </p:cNvPr>
          <p:cNvSpPr txBox="1"/>
          <p:nvPr/>
        </p:nvSpPr>
        <p:spPr>
          <a:xfrm>
            <a:off x="11150354" y="2746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  <a:endParaRPr lang="ru-RU" dirty="0"/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C0113B70-8757-4FF1-84AE-7EE190997785}"/>
              </a:ext>
            </a:extLst>
          </p:cNvPr>
          <p:cNvSpPr txBox="1"/>
          <p:nvPr/>
        </p:nvSpPr>
        <p:spPr>
          <a:xfrm>
            <a:off x="186431" y="3117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34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669E7-C153-C3DB-A9E9-3C00A27D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E1D3B-086C-90D1-F627-25EC9E03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 hidden="1">
            <a:extLst>
              <a:ext uri="{FF2B5EF4-FFF2-40B4-BE49-F238E27FC236}">
                <a16:creationId xmlns:a16="http://schemas.microsoft.com/office/drawing/2014/main" id="{F9D22288-BDDC-A914-6044-66C6B1A99A3C}"/>
              </a:ext>
            </a:extLst>
          </p:cNvPr>
          <p:cNvSpPr txBox="1"/>
          <p:nvPr/>
        </p:nvSpPr>
        <p:spPr>
          <a:xfrm>
            <a:off x="186431" y="3117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83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2024-01-17T20:23:19Z</dcterms:created>
  <dcterms:modified xsi:type="dcterms:W3CDTF">2024-01-17T20:23:42Z</dcterms:modified>
</cp:coreProperties>
</file>