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FFFF00"/>
    <a:srgbClr val="DDDDDD"/>
    <a:srgbClr val="B2B2B2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4274" autoAdjust="0"/>
  </p:normalViewPr>
  <p:slideViewPr>
    <p:cSldViewPr>
      <p:cViewPr varScale="1">
        <p:scale>
          <a:sx n="123" d="100"/>
          <a:sy n="123" d="100"/>
        </p:scale>
        <p:origin x="648" y="192"/>
      </p:cViewPr>
      <p:guideLst>
        <p:guide orient="horz" pos="2160"/>
        <p:guide pos="3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页眉占位符 188417">
            <a:extLst>
              <a:ext uri="{FF2B5EF4-FFF2-40B4-BE49-F238E27FC236}">
                <a16:creationId xmlns:a16="http://schemas.microsoft.com/office/drawing/2014/main" id="{ED01904C-ACF9-4968-913C-8A119FF9FF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88419" name="日期占位符 188418">
            <a:extLst>
              <a:ext uri="{FF2B5EF4-FFF2-40B4-BE49-F238E27FC236}">
                <a16:creationId xmlns:a16="http://schemas.microsoft.com/office/drawing/2014/main" id="{9E7FBA25-7EDD-4324-AFA3-169D589BC3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188419">
            <a:extLst>
              <a:ext uri="{FF2B5EF4-FFF2-40B4-BE49-F238E27FC236}">
                <a16:creationId xmlns:a16="http://schemas.microsoft.com/office/drawing/2014/main" id="{FA66BC18-1202-43C8-B592-A9222287E44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88420">
            <a:extLst>
              <a:ext uri="{FF2B5EF4-FFF2-40B4-BE49-F238E27FC236}">
                <a16:creationId xmlns:a16="http://schemas.microsoft.com/office/drawing/2014/main" id="{14680779-EC33-46DE-A4A6-996CD92F9C2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2" name="页脚占位符 188421">
            <a:extLst>
              <a:ext uri="{FF2B5EF4-FFF2-40B4-BE49-F238E27FC236}">
                <a16:creationId xmlns:a16="http://schemas.microsoft.com/office/drawing/2014/main" id="{C95E8AA1-69A5-4CE4-B785-7E6C3A116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88423" name="灯片编号占位符 188422">
            <a:extLst>
              <a:ext uri="{FF2B5EF4-FFF2-40B4-BE49-F238E27FC236}">
                <a16:creationId xmlns:a16="http://schemas.microsoft.com/office/drawing/2014/main" id="{7F9A3ECB-544C-4229-8DB0-93D29DCB6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0869B-9C80-4DF0-B8A0-39CA92CF77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封面">
            <a:extLst>
              <a:ext uri="{FF2B5EF4-FFF2-40B4-BE49-F238E27FC236}">
                <a16:creationId xmlns:a16="http://schemas.microsoft.com/office/drawing/2014/main" id="{7C554B22-1A74-47A3-98AE-0A564800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0453" y="2087592"/>
            <a:ext cx="6426951" cy="1043797"/>
          </a:xfrm>
        </p:spPr>
        <p:txBody>
          <a:bodyPr lIns="90000" tIns="46800" rIns="90000" bIns="46800"/>
          <a:lstStyle>
            <a:lvl1pPr algn="ctr">
              <a:defRPr lang="zh-CN" altLang="en-US" sz="5400" kern="1200" dirty="0">
                <a:solidFill>
                  <a:schemeClr val="bg1"/>
                </a:solidFill>
                <a:latin typeface="Source Han Sans CN Heavy" panose="020B0A00000000000000" charset="-122"/>
                <a:ea typeface="Source Han Sans CN Heavy" panose="020B0A00000000000000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0452" y="3131390"/>
            <a:ext cx="6426951" cy="47391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10000"/>
              </a:lnSpc>
              <a:buNone/>
              <a:defRPr lang="zh-CN" altLang="en-US" sz="2400" kern="1200" dirty="0">
                <a:solidFill>
                  <a:srgbClr val="FFFF00"/>
                </a:solidFill>
                <a:latin typeface="Source Han Sans CN Bold" panose="020B0800000000000000" charset="-122"/>
                <a:ea typeface="Source Han Sans CN Bold" panose="020B0800000000000000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2130452" y="1536042"/>
            <a:ext cx="6426951" cy="47391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400" kern="1200" dirty="0" smtClean="0">
                <a:solidFill>
                  <a:schemeClr val="bg1"/>
                </a:solidFill>
                <a:latin typeface="Source Han Sans CN Bold" panose="020B0800000000000000" charset="-122"/>
                <a:ea typeface="Source Han Sans CN Bold" panose="020B0800000000000000" charset="-122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02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200D21E-264E-4958-B251-9C8522EF186A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2021/9/3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EFA5D85-D304-4CCF-8813-638F0E6CEE25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83C3A64-696F-4319-B508-4477D822C9CE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F11580-5354-4494-B664-F14CA6899D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境引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 descr="初中内页">
            <a:extLst>
              <a:ext uri="{FF2B5EF4-FFF2-40B4-BE49-F238E27FC236}">
                <a16:creationId xmlns:a16="http://schemas.microsoft.com/office/drawing/2014/main" id="{2E909519-C7C9-4767-A033-C11B4D95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 descr="未标题-3_03">
            <a:extLst>
              <a:ext uri="{FF2B5EF4-FFF2-40B4-BE49-F238E27FC236}">
                <a16:creationId xmlns:a16="http://schemas.microsoft.com/office/drawing/2014/main" id="{9D5065D8-F7C6-427F-81FF-798FF327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76672"/>
            <a:ext cx="9453275" cy="97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65926" y="707367"/>
            <a:ext cx="8901432" cy="569344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92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探究新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 descr="初中内页2">
            <a:extLst>
              <a:ext uri="{FF2B5EF4-FFF2-40B4-BE49-F238E27FC236}">
                <a16:creationId xmlns:a16="http://schemas.microsoft.com/office/drawing/2014/main" id="{F64F002F-4F54-4D52-B91F-F1DA0FA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 descr="未标题-3_07">
            <a:extLst>
              <a:ext uri="{FF2B5EF4-FFF2-40B4-BE49-F238E27FC236}">
                <a16:creationId xmlns:a16="http://schemas.microsoft.com/office/drawing/2014/main" id="{2FA55916-AC7A-4D73-9DD7-C1161EA4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476672"/>
            <a:ext cx="95551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682152" y="692696"/>
            <a:ext cx="8867954" cy="625841"/>
          </a:xfrm>
        </p:spPr>
        <p:txBody>
          <a:bodyPr/>
          <a:lstStyle>
            <a:lvl1pPr algn="ctr">
              <a:defRPr lang="zh-CN" altLang="en-US" sz="3200" b="1" u="none" strike="noStrike" kern="1200" cap="none" spc="300" normalizeH="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32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 descr="初中内页3">
            <a:extLst>
              <a:ext uri="{FF2B5EF4-FFF2-40B4-BE49-F238E27FC236}">
                <a16:creationId xmlns:a16="http://schemas.microsoft.com/office/drawing/2014/main" id="{CC738CBB-498D-4EFF-976F-0C79CAEF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 descr="未标题-3_09">
            <a:extLst>
              <a:ext uri="{FF2B5EF4-FFF2-40B4-BE49-F238E27FC236}">
                <a16:creationId xmlns:a16="http://schemas.microsoft.com/office/drawing/2014/main" id="{2A917808-D001-46BD-801A-B766143E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82600"/>
            <a:ext cx="9555162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1665926" y="692696"/>
            <a:ext cx="8901432" cy="633401"/>
          </a:xfrm>
        </p:spPr>
        <p:txBody>
          <a:bodyPr/>
          <a:lstStyle>
            <a:lvl1pPr algn="ctr">
              <a:defRPr lang="zh-CN" altLang="en-US" sz="3200" b="1" u="none" strike="noStrike" kern="1200" cap="none" spc="300" normalizeH="0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 descr="初中内页4">
            <a:extLst>
              <a:ext uri="{FF2B5EF4-FFF2-40B4-BE49-F238E27FC236}">
                <a16:creationId xmlns:a16="http://schemas.microsoft.com/office/drawing/2014/main" id="{2624C100-493E-4DB7-BCDB-C8D9F058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423" y="1005215"/>
            <a:ext cx="10795720" cy="705600"/>
          </a:xfrm>
        </p:spPr>
        <p:txBody>
          <a:bodyPr/>
          <a:lstStyle>
            <a:lvl1pPr algn="ctr">
              <a:defRPr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35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封面">
            <a:extLst>
              <a:ext uri="{FF2B5EF4-FFF2-40B4-BE49-F238E27FC236}">
                <a16:creationId xmlns:a16="http://schemas.microsoft.com/office/drawing/2014/main" id="{7C554B22-1A74-47A3-98AE-0A564800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0453" y="2087592"/>
            <a:ext cx="6426951" cy="1043797"/>
          </a:xfrm>
        </p:spPr>
        <p:txBody>
          <a:bodyPr lIns="90000" tIns="46800" rIns="90000" bIns="46800"/>
          <a:lstStyle>
            <a:lvl1pPr algn="ctr">
              <a:defRPr lang="zh-CN" altLang="en-US" sz="5400" kern="1200" dirty="0">
                <a:solidFill>
                  <a:schemeClr val="bg1"/>
                </a:solidFill>
                <a:latin typeface="Source Han Sans CN Heavy" panose="020B0A00000000000000" charset="-122"/>
                <a:ea typeface="Source Han Sans CN Heavy" panose="020B0A00000000000000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0452" y="3131390"/>
            <a:ext cx="6426951" cy="47391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10000"/>
              </a:lnSpc>
              <a:buNone/>
              <a:defRPr lang="zh-CN" altLang="en-US" sz="2400" kern="1200" dirty="0">
                <a:solidFill>
                  <a:srgbClr val="FFFF00"/>
                </a:solidFill>
                <a:latin typeface="Source Han Sans CN Bold" panose="020B0800000000000000" charset="-122"/>
                <a:ea typeface="Source Han Sans CN Bold" panose="020B0800000000000000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30452" y="1536042"/>
            <a:ext cx="6426951" cy="47391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400" kern="1200" dirty="0" smtClean="0">
                <a:solidFill>
                  <a:schemeClr val="bg1"/>
                </a:solidFill>
                <a:latin typeface="Source Han Sans CN Bold" panose="020B0800000000000000" charset="-122"/>
                <a:ea typeface="Source Han Sans CN Bold" panose="020B0800000000000000" charset="-122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布置作业</a:t>
            </a:r>
          </a:p>
        </p:txBody>
      </p:sp>
    </p:spTree>
    <p:extLst>
      <p:ext uri="{BB962C8B-B14F-4D97-AF65-F5344CB8AC3E}">
        <p14:creationId xmlns:p14="http://schemas.microsoft.com/office/powerpoint/2010/main" val="36444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522243">
            <a:extLst>
              <a:ext uri="{FF2B5EF4-FFF2-40B4-BE49-F238E27FC236}">
                <a16:creationId xmlns:a16="http://schemas.microsoft.com/office/drawing/2014/main" id="{56277D6C-C7DF-4A08-A2D5-BE383558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5" name="页脚占位符 522244">
            <a:extLst>
              <a:ext uri="{FF2B5EF4-FFF2-40B4-BE49-F238E27FC236}">
                <a16:creationId xmlns:a16="http://schemas.microsoft.com/office/drawing/2014/main" id="{5742AE4D-CFBF-4990-B74C-C1111C08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22245">
            <a:extLst>
              <a:ext uri="{FF2B5EF4-FFF2-40B4-BE49-F238E27FC236}">
                <a16:creationId xmlns:a16="http://schemas.microsoft.com/office/drawing/2014/main" id="{AAC92141-9F29-4416-A0E5-E63FBE8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E89B6-546E-44E4-AC25-5CAA66F54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0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522243">
            <a:extLst>
              <a:ext uri="{FF2B5EF4-FFF2-40B4-BE49-F238E27FC236}">
                <a16:creationId xmlns:a16="http://schemas.microsoft.com/office/drawing/2014/main" id="{66F81BCA-BA8D-4BB6-8344-13FEF0C4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5" name="页脚占位符 522244">
            <a:extLst>
              <a:ext uri="{FF2B5EF4-FFF2-40B4-BE49-F238E27FC236}">
                <a16:creationId xmlns:a16="http://schemas.microsoft.com/office/drawing/2014/main" id="{26529268-3BAF-4120-8E36-A2E7638B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22245">
            <a:extLst>
              <a:ext uri="{FF2B5EF4-FFF2-40B4-BE49-F238E27FC236}">
                <a16:creationId xmlns:a16="http://schemas.microsoft.com/office/drawing/2014/main" id="{BE894F86-430C-4495-9E0F-7D401B35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BE9D9-1A18-47DC-9C68-2CF212C4C1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22243">
            <a:extLst>
              <a:ext uri="{FF2B5EF4-FFF2-40B4-BE49-F238E27FC236}">
                <a16:creationId xmlns:a16="http://schemas.microsoft.com/office/drawing/2014/main" id="{15F4672C-864A-465F-841E-7ED48799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3" name="页脚占位符 522244">
            <a:extLst>
              <a:ext uri="{FF2B5EF4-FFF2-40B4-BE49-F238E27FC236}">
                <a16:creationId xmlns:a16="http://schemas.microsoft.com/office/drawing/2014/main" id="{844F046F-6144-4A6D-A5F8-36762030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22245">
            <a:extLst>
              <a:ext uri="{FF2B5EF4-FFF2-40B4-BE49-F238E27FC236}">
                <a16:creationId xmlns:a16="http://schemas.microsoft.com/office/drawing/2014/main" id="{DDD25EFA-31D0-40D5-BB26-369E68FE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6C80-B082-40BA-A117-E3DEADF6C1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8273E4-4CC7-4C47-98F5-A2668EF17FD6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E9BD6-C2FB-48CA-9B88-DE860C1EF535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D2801-7A3B-4357-B82E-3E6BE5DAB02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defRPr sz="1000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00828-5358-4E0D-9A57-5E1DE53C22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91C3-6C17-41B6-BFD0-7CB7F1DCCBE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defRPr sz="1000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940BE9D9-1A18-47DC-9C68-2CF212C4C1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99495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EBA97612-E3AA-48AE-A985-91A242A7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916832"/>
            <a:ext cx="632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今天我们学习了哪些知识？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2820" name="矩形 162819">
            <a:extLst>
              <a:ext uri="{FF2B5EF4-FFF2-40B4-BE49-F238E27FC236}">
                <a16:creationId xmlns:a16="http://schemas.microsoft.com/office/drawing/2014/main" id="{CAFDF815-1FCF-4600-9D19-E60136AD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69" y="3068960"/>
            <a:ext cx="79930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1.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不等式的性质是什么？不等式性质与等式性质的联系与区别是什么？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2.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如何利用不等式的性质解简单不等式？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3.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依据不等式性质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解不等式时应注意什么？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D3CDA2-60E1-4A2E-9C44-41EFEA46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体验收获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数学模板2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数学模板2" id="{711A389C-2061-4641-94D9-F2D2B64CEB81}" vid="{EAA2899F-7C4E-4066-8C20-FD9243DBE2CB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21世纪教育网精品课件模板</Template>
  <TotalTime>3</TotalTime>
  <Words>56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Source Han Sans CN Bold</vt:lpstr>
      <vt:lpstr>Source Han Sans CN Heavy</vt:lpstr>
      <vt:lpstr>Arial</vt:lpstr>
      <vt:lpstr>Times New Roman</vt:lpstr>
      <vt:lpstr>Wingdings</vt:lpstr>
      <vt:lpstr>数学模板2</vt:lpstr>
      <vt:lpstr>体验收获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9.1.2 不等式的性质</dc:title>
  <dc:creator>huhow</dc:creator>
  <cp:lastModifiedBy>Microsoft Office User</cp:lastModifiedBy>
  <cp:revision>298</cp:revision>
  <dcterms:created xsi:type="dcterms:W3CDTF">2011-11-24T02:56:14Z</dcterms:created>
  <dcterms:modified xsi:type="dcterms:W3CDTF">2021-09-03T03:31:29Z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DF3E38168EEF47C59EF2C8946ED8916C</vt:lpwstr>
  </property>
  <property fmtid="{D5CDD505-2E9C-101B-9397-08002B2CF9AE}" pid="3" name="KSOProductBuildVer">
    <vt:lpwstr>2052-11.1.0.10495</vt:lpwstr>
  </property>
</Properties>
</file>