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5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475C0-DBC3-4D74-BEEF-C3C14645CA2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E9A21-498E-4D88-94A0-7B444FFBC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5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C0EF-EEF7-4A49-8523-E0868BD5DE5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0A79-F79C-424B-8094-AA2472AF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0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C0EF-EEF7-4A49-8523-E0868BD5DE5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0A79-F79C-424B-8094-AA2472AF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8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C0EF-EEF7-4A49-8523-E0868BD5DE5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0A79-F79C-424B-8094-AA2472AFE93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8194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C0EF-EEF7-4A49-8523-E0868BD5DE5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0A79-F79C-424B-8094-AA2472AF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23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C0EF-EEF7-4A49-8523-E0868BD5DE5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0A79-F79C-424B-8094-AA2472AFE93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2086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C0EF-EEF7-4A49-8523-E0868BD5DE5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0A79-F79C-424B-8094-AA2472AF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6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C0EF-EEF7-4A49-8523-E0868BD5DE5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0A79-F79C-424B-8094-AA2472AF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05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C0EF-EEF7-4A49-8523-E0868BD5DE5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0A79-F79C-424B-8094-AA2472AF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5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C0EF-EEF7-4A49-8523-E0868BD5DE5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0A79-F79C-424B-8094-AA2472AF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1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C0EF-EEF7-4A49-8523-E0868BD5DE5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0A79-F79C-424B-8094-AA2472AF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5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C0EF-EEF7-4A49-8523-E0868BD5DE5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0A79-F79C-424B-8094-AA2472AF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0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C0EF-EEF7-4A49-8523-E0868BD5DE5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0A79-F79C-424B-8094-AA2472AF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2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C0EF-EEF7-4A49-8523-E0868BD5DE5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0A79-F79C-424B-8094-AA2472AF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9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C0EF-EEF7-4A49-8523-E0868BD5DE5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0A79-F79C-424B-8094-AA2472AF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5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C0EF-EEF7-4A49-8523-E0868BD5DE5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0A79-F79C-424B-8094-AA2472AF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3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C0EF-EEF7-4A49-8523-E0868BD5DE5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0A79-F79C-424B-8094-AA2472AF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4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FC0EF-EEF7-4A49-8523-E0868BD5DE5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34F0A79-F79C-424B-8094-AA2472AF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8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C50E2-CFDE-62AB-EF8F-D0EDF512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list with bullets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636099-6683-B120-3527-1F3B30F28A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One</a:t>
            </a:r>
          </a:p>
          <a:p>
            <a:r>
              <a:rPr lang="en-US" dirty="0"/>
              <a:t>Two</a:t>
            </a:r>
          </a:p>
          <a:p>
            <a:r>
              <a:rPr lang="en-US" dirty="0"/>
              <a:t>Three</a:t>
            </a:r>
          </a:p>
          <a:p>
            <a:r>
              <a:rPr lang="en-US" dirty="0"/>
              <a:t>Four	</a:t>
            </a:r>
          </a:p>
          <a:p>
            <a:pPr lvl="1"/>
            <a:r>
              <a:rPr lang="en-US" dirty="0"/>
              <a:t>Five</a:t>
            </a:r>
          </a:p>
          <a:p>
            <a:pPr lvl="2"/>
            <a:r>
              <a:rPr lang="en-US" dirty="0"/>
              <a:t>six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04F5D1-71C2-2146-8571-3EE229E812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309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</Words>
  <Application>Microsoft Office PowerPoint</Application>
  <PresentationFormat>Широкоэкранный</PresentationFormat>
  <Paragraphs>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Wingdings 3</vt:lpstr>
      <vt:lpstr>Facet</vt:lpstr>
      <vt:lpstr>Sample list with bullets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2024-01-15T05:32:11Z</dcterms:created>
  <dcterms:modified xsi:type="dcterms:W3CDTF">2024-01-15T05:33:13Z</dcterms:modified>
</cp:coreProperties>
</file>