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ld Beiland" initials="AB" lastIdx="5" clrIdx="0">
    <p:extLst>
      <p:ext uri="{19B8F6BF-5375-455C-9EA6-DF929625EA0E}">
        <p15:presenceInfo xmlns:p15="http://schemas.microsoft.com/office/powerpoint/2012/main" userId="S-1-5-21-201077049-3881250746-12928728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643" autoAdjust="0"/>
  </p:normalViewPr>
  <p:slideViewPr>
    <p:cSldViewPr snapToGrid="0">
      <p:cViewPr varScale="1">
        <p:scale>
          <a:sx n="50" d="100"/>
          <a:sy n="50" d="100"/>
        </p:scale>
        <p:origin x="720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539E-D4A9-408E-945A-4D321991F76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47B41-5AE5-4AF5-A6C9-65122F86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note for the first slide.</a:t>
            </a:r>
          </a:p>
          <a:p>
            <a:r>
              <a:rPr lang="en-US" dirty="0"/>
              <a:t>This is </a:t>
            </a:r>
            <a:r>
              <a:rPr lang="en-US" i="1" dirty="0"/>
              <a:t>another </a:t>
            </a:r>
            <a:r>
              <a:rPr lang="en-US" b="1" i="1" dirty="0"/>
              <a:t>line </a:t>
            </a:r>
            <a:r>
              <a:rPr lang="en-US" b="1" dirty="0"/>
              <a:t>in notes </a:t>
            </a:r>
            <a:r>
              <a:rPr lang="en-US" dirty="0"/>
              <a:t>with </a:t>
            </a:r>
            <a:r>
              <a:rPr lang="en-US" sz="1600" dirty="0">
                <a:solidFill>
                  <a:srgbClr val="FF0000"/>
                </a:solidFill>
              </a:rPr>
              <a:t>some formatting</a:t>
            </a:r>
            <a:r>
              <a:rPr lang="en-US" dirty="0"/>
              <a:t> </a:t>
            </a:r>
            <a:r>
              <a:rPr lang="en-US"/>
              <a:t>applied.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47B41-5AE5-4AF5-A6C9-65122F861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903E-54C4-4CD0-993D-7582EB2E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A210C-53FB-451B-8ADC-9E724FF3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C4AA-12ED-4B8F-9B97-96787AFE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8CF2-6833-4F3A-B013-20371D35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AB7E-64E7-4419-9743-C27693DF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05E1-C74A-4280-BF7D-2D224A50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EEDFE-C7E6-4D76-9CC9-E20D2057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93B7-3F50-40E3-9FA0-0C46B11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CDC4-458C-45F0-8888-7A28676E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90E8-87DE-45D1-9A41-7ACEC27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68D57-20FD-4372-BCDB-930685BA5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C186-0C4B-44DF-AD7C-52D138C99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FE93-FB43-45E1-B1E2-E46AC4CE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2217-E208-428D-BCD3-DBB67E2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1D83-3E87-41B5-901A-EDB0B597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014E-A43A-4787-8B30-8FD9C392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7FCD-C5A3-4DF1-B2C7-0FF0B37E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619C-E4B1-4AED-A645-ADB301B1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E1E7-2666-4DB2-8B9F-2ABA59BB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BCBF-0EFD-49FB-B7DF-5D24BF29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C53C-F391-4159-B096-25495628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FD26-4C4E-4DB9-9609-D2527FAD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BE32-F44B-46F5-95C7-7EC1860B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29E1-D27D-4791-9687-97E4B749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BE17-DC1C-41EB-81E3-92CD2214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2D5B-E38C-47B4-8E42-8925390E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F5D0-A30B-4D64-A44A-413F61225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70F9F-9FA4-4008-BCCA-78578520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CDE8-EEB3-48C4-B68A-50860EC8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6BF7-A23C-4DAC-946D-DEEFBFEA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FF1F-9AF0-44A1-9122-20052D4D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E8BC-0B6C-414C-93B8-A4595393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AC58-22F2-4D94-B3E0-827BFA00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2BCFC-8B3E-4BA8-A9EC-FC91289A8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E0A50-7139-4141-B8EC-1E7F4BD81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B4F00-31A8-49FF-861C-996554C9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77A8-CB8F-4FBB-842A-78B0B91E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C217D-ED22-4BA8-8129-8A600671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71E6B-806B-42B5-B69E-052FB3DA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49A4-408B-4EBC-A3AA-EAD8E991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92B31-C5B2-4498-A411-82F58896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8725B-9823-41C0-A900-982D238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B526-6BA5-4771-95C1-CF0EB92A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D85A6-39DE-4CFD-9759-BBB7E4CF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851BF-CF03-4335-8AB7-549496A6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681D9-183B-46F0-B76A-51AE46BF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8EB3-FFB3-47C1-A408-0A2AAA69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451-5866-446F-8F28-AB9CF3CB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B66BD-7108-49ED-83ED-E34189AA6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0BCDD-824D-4E72-B47A-3DA71913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335A4-1088-4791-BAC3-7D319A9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4EB8-C27B-4E31-94D3-48679E14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1C61-3086-412D-A21A-7E2FF9A8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13101-1F2D-47F0-AD4E-A48B3E5B8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A99D5-F899-412E-9EA9-72566C070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23CC5-B717-42FD-856C-1D248FCA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DAAC1-0A50-466B-B24A-5C417E3D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E91C-1448-4D27-9E55-F1B87D26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C9F80-D56A-4198-BC81-9F4D0DA7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C19D-27ED-496C-B1C3-2A641E17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A050-109D-4962-8089-A7B31F2B2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E066-C547-452C-B530-B136B400A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9370-7C57-4D9A-B48E-4050E2A0A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ABD5-0113-4E27-A4C1-07E9D2A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0E74-92CA-4EB0-8873-A8B95369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has notes.</a:t>
            </a:r>
          </a:p>
        </p:txBody>
      </p:sp>
    </p:spTree>
    <p:extLst>
      <p:ext uri="{BB962C8B-B14F-4D97-AF65-F5344CB8AC3E}">
        <p14:creationId xmlns:p14="http://schemas.microsoft.com/office/powerpoint/2010/main" val="314592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CB4A-CC0F-46A3-BD8B-4BD9B509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without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3DF1-6C74-4058-9C8A-0F302808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with notes</vt:lpstr>
      <vt:lpstr>Slide without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with notes only</dc:title>
  <dc:creator>Arnold Beiland</dc:creator>
  <cp:lastModifiedBy>Андрей Потапов</cp:lastModifiedBy>
  <cp:revision>4</cp:revision>
  <dcterms:created xsi:type="dcterms:W3CDTF">2020-05-13T06:25:03Z</dcterms:created>
  <dcterms:modified xsi:type="dcterms:W3CDTF">2022-05-17T08:51:07Z</dcterms:modified>
</cp:coreProperties>
</file>