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B78AB7-BA4E-49C2-949A-38F6FA6056F6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AE26-08E5-4821-87A9-67945D6247B4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B89D-2F51-4971-B35F-2AF09CD49C3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070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A67C-BDF5-20AF-66EE-C8681B39F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7A62-1ED4-DCC0-370C-0EB2E5FE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0949-B6CB-4441-47A2-26CBFD54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32486-819B-4F3D-BAC6-BB988D703EC0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0C6C-39E4-94A8-421F-225C0632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6876-B31F-0F55-AC1D-1E28C078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81FF-E080-F4C3-75E1-B66A2741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CE748-622A-2E92-3B9E-ED980CE6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0CE4-D894-A356-74A8-4C16E58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A642-654D-433D-9C7A-92529A999233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9A81-D214-A1F8-E087-05E2E88A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49B7-C4A6-8797-4D29-E90FF19B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68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38130-26D3-4E49-CABC-84A6C4CD8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496C-37B2-9A48-57A1-1657BC0C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B3FB-4CEF-D9B3-876C-FB3962F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B72F4-A107-4057-9FE8-9CB3D54D5AE5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5D04-C07D-3B17-60EE-ABEA9E3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447-C120-076D-A11D-02EF0EE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30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EEBA-E6B9-E06C-02B3-8D309194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8A73-A152-2969-028F-C1DCDFEA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601D-8B77-8332-634C-10DCD49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EC7-8654-4BDE-89D5-77F94CB2C1F8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78E5-60AC-923C-825D-E1728C4C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D32-F9A0-9FE3-9521-7F309F17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83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81D-F7FF-15BB-0B98-FA527CC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C80D-898E-0DC1-1BCF-F96CDB02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1EE9-E26C-22FB-6321-3D5FA8FB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9D49-FC99-435F-AF7B-88EBB3104041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E039-41C5-D4C1-B0F2-17C3ACE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B145-0F11-4F5C-00F8-6055649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812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7A49-D271-4729-1696-98CDB7FF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C6CF-92B8-1C94-3499-AAE2EABFF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4A28-321F-CD89-8DE4-1EBF90D5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A754-7223-7E61-86C6-827BD37E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39F2E-822D-4519-AFE1-4E2B088F43D7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83284-0BE7-941D-F9D6-2EB3C17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B32D-9F80-11B9-A0B6-C80013C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6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B7D9-D972-0FFC-CC62-39719B6C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845F-034B-011A-E8E8-801F469F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1733-AA23-D6F8-C012-BC03CF8C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A056-4F38-2A7A-AF6A-50AF01354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9E035-87E6-9D52-87D2-C5E3DCA2B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7BF44-CB73-2916-D9B6-1778B554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B1C2-7CAD-4565-9B80-424B6E3D8CE2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F7BF2-BF0F-3624-5308-92094CE4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35056-BDBA-FC3F-CF8A-B82D105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99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2A8E-192C-BD8F-06BE-3969BC77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4ADE4-3FCD-3B3B-BB64-A327A972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18-87C6-474C-A402-401967688D09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22D1-CCC3-B0E7-8E18-30A4CED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41502-A326-6345-857A-91752278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08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A0E6-15B7-B82D-8428-5C989DC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F3949-CF31-411A-A568-50E9721769DE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9B4F-7DF0-478B-9E40-AC2C8BA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F893-33E0-77A2-C7E0-DBA76D8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93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7399-7D25-BDEB-415F-51EBF79E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291D-43FF-99B0-D74C-3884BB60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CA0E-6BC7-3E28-2556-66459028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268F9-1960-03C7-3D9F-363FE568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D358-F20D-4DFC-BE15-3523CD289EA9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B63B5-19A0-7282-2FD7-1E9E3DE8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609A-160A-CBD6-883E-9C93DC1B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3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F1A-CC2C-9D90-C7A6-0384B3FF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1BC13-714A-13E5-C771-5A426C7D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6E7A4-F748-F3A1-10BC-F4AB183A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3924-8DB2-60E2-792A-38B279D9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BAB5-7D93-4A13-8243-BBE0E89AD56B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FA618-4B1E-02BA-E01D-21A4AF60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78B7-6852-5722-2E7D-EAF0096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44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A7ED3-1580-3B08-1E73-82E53E4D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488CA-6747-354D-2D83-5ED1F0EE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5D1D-6A70-8BBE-7014-2BD894CB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9E7AA-1A93-4E70-A06A-093580F59C20}" type="datetime8">
              <a:rPr lang="en-IL" smtClean="0"/>
              <a:t>24/02/2025 12:11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6372-783E-316F-02FD-578BC331C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9925-1ABA-7465-A4D7-3845DC365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8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EAC6-C86A-3BC6-7529-38326AA9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Ilya Polonsky BIU_DS_019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68985-6A8D-AA2C-4FB6-0CBD5BA4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1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6D7BF-C1CC-0425-69C0-8332F8DAC5D6}"/>
              </a:ext>
            </a:extLst>
          </p:cNvPr>
          <p:cNvSpPr txBox="1"/>
          <p:nvPr/>
        </p:nvSpPr>
        <p:spPr>
          <a:xfrm>
            <a:off x="1366684" y="824783"/>
            <a:ext cx="94586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200" dirty="0"/>
              <a:t>נושא: מטלה במסגרת הלימודים – קורס </a:t>
            </a:r>
            <a:r>
              <a:rPr lang="en-US" sz="2200" dirty="0"/>
              <a:t>DS_019</a:t>
            </a:r>
          </a:p>
          <a:p>
            <a:pPr algn="r" rtl="1"/>
            <a:r>
              <a:rPr lang="he-IL" sz="2200" dirty="0"/>
              <a:t>מטרות:</a:t>
            </a:r>
          </a:p>
          <a:p>
            <a:pPr algn="r" rtl="1"/>
            <a:r>
              <a:rPr lang="he-IL" sz="2200" dirty="0"/>
              <a:t>	זיהוי נקודות קריסה</a:t>
            </a:r>
          </a:p>
          <a:p>
            <a:pPr algn="r" rtl="1"/>
            <a:r>
              <a:rPr lang="he-IL" sz="2200" dirty="0"/>
              <a:t>	חיזוי התנהגות על פי נתונים בזמן אמת והתראה אם ההתנהגות מובילה לקריסה</a:t>
            </a:r>
          </a:p>
          <a:p>
            <a:pPr algn="r" rtl="1"/>
            <a:endParaRPr lang="he-IL" sz="2200" dirty="0"/>
          </a:p>
          <a:p>
            <a:pPr algn="r" rtl="1"/>
            <a:r>
              <a:rPr lang="he-IL" sz="2200" dirty="0"/>
              <a:t>מבצעים:</a:t>
            </a:r>
          </a:p>
          <a:p>
            <a:pPr algn="r" rtl="1"/>
            <a:r>
              <a:rPr lang="he-IL" sz="2200" dirty="0"/>
              <a:t>	איליה פולונסקי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22836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EDD87-F2EB-D579-2E96-2B825FB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C586-6E0B-5817-A3C6-68EA44B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2</a:t>
            </a:fld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746C3-A907-D3D2-9B46-0FEA13FE6F8E}"/>
              </a:ext>
            </a:extLst>
          </p:cNvPr>
          <p:cNvSpPr txBox="1"/>
          <p:nvPr/>
        </p:nvSpPr>
        <p:spPr>
          <a:xfrm>
            <a:off x="0" y="972267"/>
            <a:ext cx="11956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נתון:</a:t>
            </a:r>
          </a:p>
          <a:p>
            <a:pPr algn="r" rtl="1"/>
            <a:r>
              <a:rPr lang="he-IL" dirty="0"/>
              <a:t>בסיס נתונים המקורי (</a:t>
            </a:r>
            <a:r>
              <a:rPr lang="en-US" dirty="0"/>
              <a:t>Raw Data</a:t>
            </a:r>
            <a:r>
              <a:rPr lang="he-IL" dirty="0"/>
              <a:t>) בצורת </a:t>
            </a:r>
            <a:r>
              <a:rPr lang="en-US" dirty="0" err="1"/>
              <a:t>RowSet</a:t>
            </a:r>
            <a:r>
              <a:rPr lang="he-IL" dirty="0"/>
              <a:t>/טבלה בפורמט </a:t>
            </a:r>
            <a:r>
              <a:rPr lang="en-US" dirty="0"/>
              <a:t>csv</a:t>
            </a:r>
            <a:r>
              <a:rPr lang="he-IL" dirty="0"/>
              <a:t> הכולל </a:t>
            </a:r>
            <a:r>
              <a:rPr lang="en-US" b="1" dirty="0"/>
              <a:t>11K</a:t>
            </a:r>
            <a:r>
              <a:rPr lang="he-IL" dirty="0"/>
              <a:t> תצפיות.</a:t>
            </a:r>
          </a:p>
          <a:p>
            <a:pPr algn="r" rtl="1"/>
            <a:r>
              <a:rPr lang="he-IL" dirty="0"/>
              <a:t>התצפיות כוללות מדידות לפי משתנים הבאים:</a:t>
            </a:r>
          </a:p>
          <a:p>
            <a:pPr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Motor Speed (RPM),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Vibration (g),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Ambient Temp (Â°C),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Humidity (%)</a:t>
            </a:r>
            <a:endParaRPr lang="he-IL" b="1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algn="r" rtl="1"/>
            <a:r>
              <a:rPr lang="he-IL" dirty="0"/>
              <a:t>המשתנים מכילים נתונים נומריים במבנה בעל מספר סגמנטים המופרדים באמצעות [.] נקודה</a:t>
            </a:r>
          </a:p>
          <a:p>
            <a:pPr algn="r" rtl="1"/>
            <a:r>
              <a:rPr lang="en-US" b="1" dirty="0" err="1"/>
              <a:t>xxx.yyy.zzz.aaa.bbb.ccc</a:t>
            </a:r>
            <a:endParaRPr lang="he-IL" b="1" dirty="0"/>
          </a:p>
          <a:p>
            <a:pPr algn="r" rtl="1"/>
            <a:r>
              <a:rPr lang="he-IL" dirty="0"/>
              <a:t>מספר סגמנטים משתנה ונע בין </a:t>
            </a:r>
            <a:r>
              <a:rPr lang="en-US" dirty="0"/>
              <a:t>&gt;=2</a:t>
            </a:r>
            <a:r>
              <a:rPr lang="he-IL" dirty="0"/>
              <a:t> </a:t>
            </a:r>
            <a:r>
              <a:rPr lang="en-US" dirty="0"/>
              <a:t>[N]</a:t>
            </a:r>
            <a:r>
              <a:rPr lang="he-IL" dirty="0"/>
              <a:t> &lt;= 6, ערכים בכל סגמנט הם נומריים שלמים הנעים מ 0 ל 999.</a:t>
            </a:r>
          </a:p>
          <a:p>
            <a:pPr algn="r" rtl="1"/>
            <a:r>
              <a:rPr lang="he-IL" dirty="0"/>
              <a:t>התצפיות המתוייגות באמצעות משתנה</a:t>
            </a:r>
          </a:p>
          <a:p>
            <a:pPr algn="r" rtl="1"/>
            <a:r>
              <a:rPr lang="en-US" b="1" dirty="0" err="1"/>
              <a:t>Fault_Label</a:t>
            </a:r>
            <a:r>
              <a:rPr lang="he-IL" dirty="0"/>
              <a:t>	</a:t>
            </a:r>
            <a:r>
              <a:rPr lang="en-US" dirty="0"/>
              <a:t>	</a:t>
            </a:r>
            <a:endParaRPr lang="he-IL" dirty="0"/>
          </a:p>
          <a:p>
            <a:pPr algn="r" rtl="1"/>
            <a:r>
              <a:rPr lang="he-IL" dirty="0"/>
              <a:t>עם ערכים נומריים שלמים [ </a:t>
            </a:r>
            <a:r>
              <a:rPr lang="en-US" b="1" dirty="0" err="1"/>
              <a:t>Falut_Label</a:t>
            </a:r>
            <a:r>
              <a:rPr lang="en-US" b="1" dirty="0"/>
              <a:t> </a:t>
            </a:r>
            <a:r>
              <a:rPr lang="en-US" dirty="0"/>
              <a:t>&gt;= 0</a:t>
            </a:r>
            <a:r>
              <a:rPr lang="he-IL" dirty="0"/>
              <a:t> &lt;= 3 ]</a:t>
            </a:r>
          </a:p>
          <a:p>
            <a:pPr algn="r" rtl="1"/>
            <a:r>
              <a:rPr lang="he-IL" dirty="0"/>
              <a:t>נתון כי תיוג 0 מסמן התנהגות ופעילות תקינים ותיוגים מעל 0 מתוייגים כתקלה.</a:t>
            </a:r>
          </a:p>
          <a:p>
            <a:pPr algn="r" rtl="1"/>
            <a:r>
              <a:rPr lang="he-IL" dirty="0"/>
              <a:t>נתון כי במסגרת מטרות המחקר יש להתמקד אך ורק ב מדידות של המשתנים:</a:t>
            </a:r>
          </a:p>
          <a:p>
            <a:pPr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	</a:t>
            </a:r>
            <a:r>
              <a:rPr lang="he-IL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ולהתייחס לתיוג של הנתונים באמצעות </a:t>
            </a:r>
            <a:r>
              <a:rPr lang="en-US" b="1" dirty="0" err="1">
                <a:solidFill>
                  <a:srgbClr val="000000"/>
                </a:solidFill>
                <a:latin typeface="Aptos Narrow" panose="020B0004020202020204" pitchFamily="34" charset="0"/>
              </a:rPr>
              <a:t>Fault_Label</a:t>
            </a:r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.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נתון זה מצמצם את בסיס הנתונים לארבעה משתנים:</a:t>
            </a:r>
          </a:p>
          <a:p>
            <a:pPr lvl="8"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Fault Label, 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</a:t>
            </a:r>
            <a:endParaRPr lang="he-IL" b="1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257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 Polonsky</dc:creator>
  <cp:lastModifiedBy>Ilya  Polonsky</cp:lastModifiedBy>
  <cp:revision>3</cp:revision>
  <dcterms:created xsi:type="dcterms:W3CDTF">2025-02-24T06:37:06Z</dcterms:created>
  <dcterms:modified xsi:type="dcterms:W3CDTF">2025-02-24T15:54:00Z</dcterms:modified>
</cp:coreProperties>
</file>