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8" r:id="rId2"/>
    <p:sldId id="264" r:id="rId3"/>
    <p:sldId id="265" r:id="rId4"/>
    <p:sldId id="266" r:id="rId5"/>
    <p:sldId id="267" r:id="rId6"/>
    <p:sldId id="268" r:id="rId7"/>
    <p:sldId id="270" r:id="rId8"/>
    <p:sldId id="269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Nunito" panose="020B0604020202020204" charset="0"/>
      <p:regular r:id="rId15"/>
      <p:bold r:id="rId16"/>
      <p:italic r:id="rId17"/>
      <p:boldItalic r:id="rId18"/>
    </p:embeddedFont>
    <p:embeddedFont>
      <p:font typeface="Nunito ExtraBold" panose="020B0604020202020204" charset="0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>
          <p15:clr>
            <a:srgbClr val="9AA0A6"/>
          </p15:clr>
        </p15:guide>
        <p15:guide id="4" orient="horz" pos="342">
          <p15:clr>
            <a:srgbClr val="9AA0A6"/>
          </p15:clr>
        </p15:guide>
        <p15:guide id="5" pos="5760">
          <p15:clr>
            <a:srgbClr val="9AA0A6"/>
          </p15:clr>
        </p15:guide>
        <p15:guide id="6" pos="413">
          <p15:clr>
            <a:srgbClr val="9AA0A6"/>
          </p15:clr>
        </p15:guide>
        <p15:guide id="7" orient="horz" pos="126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  <p:guide/>
        <p:guide orient="horz" pos="342"/>
        <p:guide pos="5760"/>
        <p:guide pos="413"/>
        <p:guide orient="horz" pos="1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118c7d4a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118c7d4a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118c7d4a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118c7d4a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074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118c7d4a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118c7d4a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8037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118c7d4a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118c7d4a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579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118c7d4a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118c7d4a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126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118c7d4a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118c7d4a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069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118c7d4a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118c7d4a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130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118c7d4a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118c7d4a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3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280779" y="1369715"/>
            <a:ext cx="7620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2009</a:t>
            </a:r>
            <a:endParaRPr sz="17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575994" y="1334637"/>
            <a:ext cx="7620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2010</a:t>
            </a:r>
            <a:endParaRPr sz="19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871216" y="1298578"/>
            <a:ext cx="7620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1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2012</a:t>
            </a:r>
            <a:endParaRPr sz="21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141350" y="1273063"/>
            <a:ext cx="8103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2015</a:t>
            </a:r>
            <a:endParaRPr sz="23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5388265" y="1252225"/>
            <a:ext cx="9195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2018</a:t>
            </a:r>
            <a:endParaRPr sz="2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673111" y="1211725"/>
            <a:ext cx="9030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27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941450" y="1147350"/>
            <a:ext cx="10242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29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62;p19">
            <a:extLst>
              <a:ext uri="{FF2B5EF4-FFF2-40B4-BE49-F238E27FC236}">
                <a16:creationId xmlns:a16="http://schemas.microsoft.com/office/drawing/2014/main" id="{2EAA50F5-83D2-4307-AC61-1F6BD536ED89}"/>
              </a:ext>
            </a:extLst>
          </p:cNvPr>
          <p:cNvSpPr txBox="1"/>
          <p:nvPr/>
        </p:nvSpPr>
        <p:spPr>
          <a:xfrm>
            <a:off x="1323558" y="1015062"/>
            <a:ext cx="6326858" cy="2649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600" dirty="0">
                <a:solidFill>
                  <a:srgbClr val="FF9A0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Дипломная работа</a:t>
            </a:r>
            <a:endParaRPr sz="6600" dirty="0">
              <a:solidFill>
                <a:srgbClr val="FF9A00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20" name="Google Shape;163;p19">
            <a:extLst>
              <a:ext uri="{FF2B5EF4-FFF2-40B4-BE49-F238E27FC236}">
                <a16:creationId xmlns:a16="http://schemas.microsoft.com/office/drawing/2014/main" id="{614058FA-694D-4F5C-9A79-86FF30CD4A51}"/>
              </a:ext>
            </a:extLst>
          </p:cNvPr>
          <p:cNvSpPr txBox="1"/>
          <p:nvPr/>
        </p:nvSpPr>
        <p:spPr>
          <a:xfrm>
            <a:off x="5281801" y="3674977"/>
            <a:ext cx="3783618" cy="100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latin typeface="Nunito"/>
                <a:ea typeface="Nunito"/>
                <a:cs typeface="Nunito"/>
                <a:sym typeface="Nunito"/>
              </a:rPr>
              <a:t>Гордейчик Александр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Nunito"/>
                <a:ea typeface="Nunito"/>
                <a:cs typeface="Nunito"/>
                <a:sym typeface="Nunito"/>
              </a:rPr>
              <a:t>QA05-onl</a:t>
            </a:r>
            <a:endParaRPr sz="2400" b="1"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280779" y="1369715"/>
            <a:ext cx="7620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2009</a:t>
            </a:r>
            <a:endParaRPr sz="17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575994" y="1334637"/>
            <a:ext cx="7620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2010</a:t>
            </a:r>
            <a:endParaRPr sz="19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871216" y="1298578"/>
            <a:ext cx="7620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1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2012</a:t>
            </a:r>
            <a:endParaRPr sz="21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141350" y="1273063"/>
            <a:ext cx="8103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2015</a:t>
            </a:r>
            <a:endParaRPr sz="23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5388265" y="1252225"/>
            <a:ext cx="9195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2018</a:t>
            </a:r>
            <a:endParaRPr sz="2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673111" y="1211725"/>
            <a:ext cx="9030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27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941450" y="1147350"/>
            <a:ext cx="10242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29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63;p19">
            <a:extLst>
              <a:ext uri="{FF2B5EF4-FFF2-40B4-BE49-F238E27FC236}">
                <a16:creationId xmlns:a16="http://schemas.microsoft.com/office/drawing/2014/main" id="{614058FA-694D-4F5C-9A79-86FF30CD4A51}"/>
              </a:ext>
            </a:extLst>
          </p:cNvPr>
          <p:cNvSpPr txBox="1"/>
          <p:nvPr/>
        </p:nvSpPr>
        <p:spPr>
          <a:xfrm>
            <a:off x="950119" y="792955"/>
            <a:ext cx="7600950" cy="95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sz="1600" dirty="0"/>
              <a:t>Qase.io - </a:t>
            </a:r>
            <a:r>
              <a:rPr lang="ru-RU" sz="1600" dirty="0"/>
              <a:t>это облачная система управления тестированием позволяющая командам эффективно хранить и систематизировать тестовую информацию по продукту, а так же организовать работу команды.</a:t>
            </a:r>
            <a:endParaRPr sz="2800" b="1"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325C1E-2B0B-44E3-9BCD-F4B3F73FA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48" y="792955"/>
            <a:ext cx="5143500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099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280779" y="1369715"/>
            <a:ext cx="7620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2009</a:t>
            </a:r>
            <a:endParaRPr sz="17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575994" y="1334637"/>
            <a:ext cx="7620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2010</a:t>
            </a:r>
            <a:endParaRPr sz="19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871216" y="1298578"/>
            <a:ext cx="7620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1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2012</a:t>
            </a:r>
            <a:endParaRPr sz="21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141350" y="1273063"/>
            <a:ext cx="8103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2015</a:t>
            </a:r>
            <a:endParaRPr sz="23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5388265" y="1252225"/>
            <a:ext cx="9195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2018</a:t>
            </a:r>
            <a:endParaRPr sz="2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673111" y="1211725"/>
            <a:ext cx="9030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27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941450" y="1147350"/>
            <a:ext cx="10242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29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Рисунок 1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EF7A576-49A1-47FE-9D8D-7A1640934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78" y="277095"/>
            <a:ext cx="3221831" cy="81552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E4CA208-0CB3-44C3-A134-21A3BA1D2B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542" y="1705794"/>
            <a:ext cx="1186922" cy="1235478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54144B43-C7DD-4008-8CBE-8BBC782DA7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6142" y="488102"/>
            <a:ext cx="3009900" cy="169306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35E45978-C899-4881-8A57-BC7CC459E2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8555" y="404330"/>
            <a:ext cx="1503042" cy="2756203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BF14CA4E-C702-4908-8F41-754D09D336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8619" y="2377302"/>
            <a:ext cx="1054983" cy="1054983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ACC7AFC4-F653-4459-BB94-E53FE7C68E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56993" y="3547633"/>
            <a:ext cx="1140385" cy="1140385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950F7162-034E-4E37-ADB8-A77843C828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60368" y="4008428"/>
            <a:ext cx="2655794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6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1575994" y="1334637"/>
            <a:ext cx="7620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2010</a:t>
            </a:r>
            <a:endParaRPr sz="19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871216" y="1298578"/>
            <a:ext cx="7620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1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2012</a:t>
            </a:r>
            <a:endParaRPr sz="21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141350" y="1273063"/>
            <a:ext cx="8103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2015</a:t>
            </a:r>
            <a:endParaRPr sz="23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5388265" y="1252225"/>
            <a:ext cx="9195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2018</a:t>
            </a:r>
            <a:endParaRPr sz="2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673111" y="1211725"/>
            <a:ext cx="9030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27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941450" y="1147350"/>
            <a:ext cx="10242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29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63;p19">
            <a:extLst>
              <a:ext uri="{FF2B5EF4-FFF2-40B4-BE49-F238E27FC236}">
                <a16:creationId xmlns:a16="http://schemas.microsoft.com/office/drawing/2014/main" id="{EEC8E1AA-F852-4016-8088-2888639AED89}"/>
              </a:ext>
            </a:extLst>
          </p:cNvPr>
          <p:cNvSpPr txBox="1"/>
          <p:nvPr/>
        </p:nvSpPr>
        <p:spPr>
          <a:xfrm>
            <a:off x="813116" y="1028987"/>
            <a:ext cx="7652228" cy="378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Nunito"/>
                <a:ea typeface="Nunito"/>
                <a:cs typeface="Nunito"/>
                <a:sym typeface="Nunito"/>
              </a:rPr>
              <a:t>Page object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dirty="0">
              <a:latin typeface="Nunito"/>
              <a:ea typeface="Nunito"/>
              <a:cs typeface="Nunito"/>
              <a:sym typeface="Nunito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Nunito"/>
                <a:ea typeface="Nunito"/>
                <a:cs typeface="Nunito"/>
                <a:sym typeface="Nunito"/>
              </a:rPr>
              <a:t>Page Factory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dirty="0">
              <a:latin typeface="Nunito"/>
              <a:ea typeface="Nunito"/>
              <a:cs typeface="Nunito"/>
              <a:sym typeface="Nunito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Nunito"/>
                <a:ea typeface="Nunito"/>
                <a:cs typeface="Nunito"/>
                <a:sym typeface="Nunito"/>
              </a:rPr>
              <a:t>Chain of invocations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dirty="0">
              <a:latin typeface="Nunito"/>
              <a:ea typeface="Nunito"/>
              <a:cs typeface="Nunito"/>
              <a:sym typeface="Nunito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Nunito"/>
                <a:ea typeface="Nunito"/>
                <a:cs typeface="Nunito"/>
                <a:sym typeface="Nunito"/>
              </a:rPr>
              <a:t>Steps</a:t>
            </a:r>
            <a:endParaRPr sz="2400"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" name="Google Shape;162;p19">
            <a:extLst>
              <a:ext uri="{FF2B5EF4-FFF2-40B4-BE49-F238E27FC236}">
                <a16:creationId xmlns:a16="http://schemas.microsoft.com/office/drawing/2014/main" id="{B479CF93-D945-4C23-8A33-C34B603E4654}"/>
              </a:ext>
            </a:extLst>
          </p:cNvPr>
          <p:cNvSpPr txBox="1"/>
          <p:nvPr/>
        </p:nvSpPr>
        <p:spPr>
          <a:xfrm>
            <a:off x="813116" y="145446"/>
            <a:ext cx="4463212" cy="67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rgbClr val="FF9A0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Design patterns:</a:t>
            </a:r>
            <a:endParaRPr sz="4000" dirty="0">
              <a:solidFill>
                <a:srgbClr val="FF9A00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B9E0A68-AAA8-4969-9BE4-80173C8DA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375" y="1352850"/>
            <a:ext cx="2248177" cy="1159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84B063-41E5-4643-A458-3899581B48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9712" y="72855"/>
            <a:ext cx="1872243" cy="1807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B61F0C6-AA81-431F-A3FB-7C040404AE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9674" y="3468419"/>
            <a:ext cx="2027096" cy="9602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1559AD7-AB5C-4B8F-816A-B7C5032FAE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6494" y="2571750"/>
            <a:ext cx="3678411" cy="13466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8C759FDE-ABFF-4F6F-BD53-3F14470776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1447" y="3765767"/>
            <a:ext cx="2141102" cy="2141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507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1575994" y="1334637"/>
            <a:ext cx="7620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2010</a:t>
            </a:r>
            <a:endParaRPr sz="19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871216" y="1298578"/>
            <a:ext cx="7620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1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2012</a:t>
            </a:r>
            <a:endParaRPr sz="21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141350" y="1273063"/>
            <a:ext cx="8103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2015</a:t>
            </a:r>
            <a:endParaRPr sz="23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5388265" y="1252225"/>
            <a:ext cx="9195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2018</a:t>
            </a:r>
            <a:endParaRPr sz="2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673111" y="1211725"/>
            <a:ext cx="9030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27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941450" y="1147350"/>
            <a:ext cx="10242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29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63;p19">
            <a:extLst>
              <a:ext uri="{FF2B5EF4-FFF2-40B4-BE49-F238E27FC236}">
                <a16:creationId xmlns:a16="http://schemas.microsoft.com/office/drawing/2014/main" id="{EEC8E1AA-F852-4016-8088-2888639AED89}"/>
              </a:ext>
            </a:extLst>
          </p:cNvPr>
          <p:cNvSpPr txBox="1"/>
          <p:nvPr/>
        </p:nvSpPr>
        <p:spPr>
          <a:xfrm>
            <a:off x="813116" y="655773"/>
            <a:ext cx="7766528" cy="418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Nunito"/>
                <a:ea typeface="Nunito"/>
                <a:cs typeface="Nunito"/>
                <a:sym typeface="Nunito"/>
              </a:rPr>
              <a:t>Login tests: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latin typeface="Nunito"/>
                <a:ea typeface="Nunito"/>
                <a:cs typeface="Nunito"/>
                <a:sym typeface="Nunito"/>
              </a:rPr>
              <a:t>Login and check URL test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latin typeface="Nunito"/>
              <a:ea typeface="Nunito"/>
              <a:cs typeface="Nunito"/>
              <a:sym typeface="Nunito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Nunito"/>
                <a:ea typeface="Nunito"/>
                <a:cs typeface="Nunito"/>
                <a:sym typeface="Nunito"/>
              </a:rPr>
              <a:t>Projects tests: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Nunito"/>
                <a:ea typeface="Nunito"/>
                <a:cs typeface="Nunito"/>
                <a:sym typeface="Nunito"/>
              </a:rPr>
              <a:t>Create project via UI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Nunito"/>
                <a:ea typeface="Nunito"/>
                <a:cs typeface="Nunito"/>
                <a:sym typeface="Nunito"/>
              </a:rPr>
              <a:t>Create project via API test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Nunito"/>
                <a:ea typeface="Nunito"/>
                <a:cs typeface="Nunito"/>
                <a:sym typeface="Nunito"/>
              </a:rPr>
              <a:t>Create project via UI and edit project name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Nunito"/>
                <a:ea typeface="Nunito"/>
                <a:cs typeface="Nunito"/>
                <a:sym typeface="Nunito"/>
              </a:rPr>
              <a:t>Create project via API and edit project name test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Nunito"/>
                <a:ea typeface="Nunito"/>
                <a:cs typeface="Nunito"/>
                <a:sym typeface="Nunito"/>
              </a:rPr>
              <a:t>Delete project from list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Nunito"/>
                <a:ea typeface="Nunito"/>
                <a:cs typeface="Nunito"/>
                <a:sym typeface="Nunito"/>
              </a:rPr>
              <a:t>Delete project from repository test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latin typeface="Nunito"/>
              <a:ea typeface="Nunito"/>
              <a:cs typeface="Nunito"/>
              <a:sym typeface="Nunito"/>
            </a:endParaRPr>
          </a:p>
          <a:p>
            <a:pPr lvl="3"/>
            <a:endParaRPr lang="en-US" sz="2400"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" name="Google Shape;162;p19">
            <a:extLst>
              <a:ext uri="{FF2B5EF4-FFF2-40B4-BE49-F238E27FC236}">
                <a16:creationId xmlns:a16="http://schemas.microsoft.com/office/drawing/2014/main" id="{FBE2A172-5FCC-42DE-B56E-4FF0C6116DC2}"/>
              </a:ext>
            </a:extLst>
          </p:cNvPr>
          <p:cNvSpPr txBox="1"/>
          <p:nvPr/>
        </p:nvSpPr>
        <p:spPr>
          <a:xfrm>
            <a:off x="813116" y="11437"/>
            <a:ext cx="4463212" cy="67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rgbClr val="FF9A0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Тесты:</a:t>
            </a:r>
            <a:endParaRPr sz="3600" dirty="0">
              <a:solidFill>
                <a:srgbClr val="FF9A00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96F061A-1752-4C06-A893-A613231FE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1447" y="3765767"/>
            <a:ext cx="2141102" cy="2141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71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1575994" y="1334637"/>
            <a:ext cx="7620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2010</a:t>
            </a:r>
            <a:endParaRPr sz="19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871216" y="1298578"/>
            <a:ext cx="7620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1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2012</a:t>
            </a:r>
            <a:endParaRPr sz="21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141350" y="1273063"/>
            <a:ext cx="8103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2015</a:t>
            </a:r>
            <a:endParaRPr sz="23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5388265" y="1252225"/>
            <a:ext cx="9195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2018</a:t>
            </a:r>
            <a:endParaRPr sz="2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673111" y="1211725"/>
            <a:ext cx="9030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27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941450" y="1147350"/>
            <a:ext cx="10242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29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63;p19">
            <a:extLst>
              <a:ext uri="{FF2B5EF4-FFF2-40B4-BE49-F238E27FC236}">
                <a16:creationId xmlns:a16="http://schemas.microsoft.com/office/drawing/2014/main" id="{EEC8E1AA-F852-4016-8088-2888639AED89}"/>
              </a:ext>
            </a:extLst>
          </p:cNvPr>
          <p:cNvSpPr txBox="1"/>
          <p:nvPr/>
        </p:nvSpPr>
        <p:spPr>
          <a:xfrm>
            <a:off x="633200" y="1101562"/>
            <a:ext cx="3568918" cy="418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Nunito"/>
                <a:ea typeface="Nunito"/>
                <a:cs typeface="Nunito"/>
                <a:sym typeface="Nunito"/>
              </a:rPr>
              <a:t>Suits tests: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Nunito"/>
                <a:ea typeface="Nunito"/>
                <a:cs typeface="Nunito"/>
                <a:sym typeface="Nunito"/>
              </a:rPr>
              <a:t>Create suite via UI test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Nunito"/>
                <a:ea typeface="Nunito"/>
                <a:cs typeface="Nunito"/>
                <a:sym typeface="Nunito"/>
              </a:rPr>
              <a:t>Edit suite name test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Nunito"/>
                <a:ea typeface="Nunito"/>
                <a:cs typeface="Nunito"/>
                <a:sym typeface="Nunito"/>
              </a:rPr>
              <a:t>Delete suite test</a:t>
            </a:r>
          </a:p>
        </p:txBody>
      </p:sp>
      <p:sp>
        <p:nvSpPr>
          <p:cNvPr id="11" name="Google Shape;162;p19">
            <a:extLst>
              <a:ext uri="{FF2B5EF4-FFF2-40B4-BE49-F238E27FC236}">
                <a16:creationId xmlns:a16="http://schemas.microsoft.com/office/drawing/2014/main" id="{E157EA24-D7DE-4483-88B2-2D9771C179AF}"/>
              </a:ext>
            </a:extLst>
          </p:cNvPr>
          <p:cNvSpPr txBox="1"/>
          <p:nvPr/>
        </p:nvSpPr>
        <p:spPr>
          <a:xfrm>
            <a:off x="813116" y="11437"/>
            <a:ext cx="4463212" cy="67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rgbClr val="FF9A0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Тесты:</a:t>
            </a:r>
            <a:endParaRPr sz="3600" dirty="0">
              <a:solidFill>
                <a:srgbClr val="FF9A00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4" name="Google Shape;163;p19">
            <a:extLst>
              <a:ext uri="{FF2B5EF4-FFF2-40B4-BE49-F238E27FC236}">
                <a16:creationId xmlns:a16="http://schemas.microsoft.com/office/drawing/2014/main" id="{B3EE3FF3-7244-4852-8A9D-9BAB8E98D46D}"/>
              </a:ext>
            </a:extLst>
          </p:cNvPr>
          <p:cNvSpPr txBox="1"/>
          <p:nvPr/>
        </p:nvSpPr>
        <p:spPr>
          <a:xfrm>
            <a:off x="4576010" y="1101562"/>
            <a:ext cx="3982144" cy="418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Nunito"/>
                <a:ea typeface="Nunito"/>
                <a:cs typeface="Nunito"/>
                <a:sym typeface="Nunito"/>
              </a:rPr>
              <a:t>Test case tests: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Nunito"/>
                <a:ea typeface="Nunito"/>
                <a:cs typeface="Nunito"/>
                <a:sym typeface="Nunito"/>
              </a:rPr>
              <a:t>Create test case via UI test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Nunito"/>
                <a:ea typeface="Nunito"/>
                <a:cs typeface="Nunito"/>
                <a:sym typeface="Nunito"/>
              </a:rPr>
              <a:t>Edit test case name test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Nunito"/>
                <a:ea typeface="Nunito"/>
                <a:cs typeface="Nunito"/>
                <a:sym typeface="Nunito"/>
              </a:rPr>
              <a:t>Delete test case test</a:t>
            </a:r>
          </a:p>
          <a:p>
            <a:pPr lvl="3"/>
            <a:endParaRPr lang="en-US" sz="2400" b="1"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757D0B0-B222-4620-AE9D-19D117735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1447" y="3765767"/>
            <a:ext cx="2141102" cy="2141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1839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1575994" y="1334637"/>
            <a:ext cx="7620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2010</a:t>
            </a:r>
            <a:endParaRPr sz="19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871216" y="1298578"/>
            <a:ext cx="7620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1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2012</a:t>
            </a:r>
            <a:endParaRPr sz="21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141350" y="1273063"/>
            <a:ext cx="8103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2015</a:t>
            </a:r>
            <a:endParaRPr sz="23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5388265" y="1252225"/>
            <a:ext cx="9195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2018</a:t>
            </a:r>
            <a:endParaRPr sz="2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673111" y="1211725"/>
            <a:ext cx="9030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27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941450" y="1147350"/>
            <a:ext cx="10242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29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757D0B0-B222-4620-AE9D-19D117735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1447" y="3765767"/>
            <a:ext cx="2141102" cy="2141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09C6E1B-CE85-4CB4-95CA-BC2D03380A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07" y="82811"/>
            <a:ext cx="5206373" cy="22578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92B2CD6-B151-4A13-9A71-1FF0E69898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5146" y="2423450"/>
            <a:ext cx="4990504" cy="19528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8090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1575994" y="1334637"/>
            <a:ext cx="7620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2010</a:t>
            </a:r>
            <a:endParaRPr sz="19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871216" y="1298578"/>
            <a:ext cx="7620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1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2012</a:t>
            </a:r>
            <a:endParaRPr sz="21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141350" y="1273063"/>
            <a:ext cx="8103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2015</a:t>
            </a:r>
            <a:endParaRPr sz="23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5388265" y="1252225"/>
            <a:ext cx="9195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2018</a:t>
            </a:r>
            <a:endParaRPr sz="2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673111" y="1211725"/>
            <a:ext cx="9030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27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941450" y="1147350"/>
            <a:ext cx="10242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29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757D0B0-B222-4620-AE9D-19D117735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1447" y="3765767"/>
            <a:ext cx="2141102" cy="2141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1B7198B-E4E8-444A-9C5C-8EF713A67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642" y="514351"/>
            <a:ext cx="8406158" cy="39155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44577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181</Words>
  <Application>Microsoft Office PowerPoint</Application>
  <PresentationFormat>Экран (16:9)</PresentationFormat>
  <Paragraphs>83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Calibri</vt:lpstr>
      <vt:lpstr>Nunito</vt:lpstr>
      <vt:lpstr>Nunito ExtraBold</vt:lpstr>
      <vt:lpstr>Arial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Alexander Gordeychik</dc:creator>
  <cp:lastModifiedBy>Александр Гордейчик</cp:lastModifiedBy>
  <cp:revision>2</cp:revision>
  <dcterms:modified xsi:type="dcterms:W3CDTF">2021-07-26T18:25:21Z</dcterms:modified>
</cp:coreProperties>
</file>