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Nunito ExtraBold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9AA0A6"/>
          </p15:clr>
        </p15:guide>
        <p15:guide id="4" orient="horz" pos="342">
          <p15:clr>
            <a:srgbClr val="9AA0A6"/>
          </p15:clr>
        </p15:guide>
        <p15:guide id="5" pos="5760">
          <p15:clr>
            <a:srgbClr val="9AA0A6"/>
          </p15:clr>
        </p15:guide>
        <p15:guide id="6" pos="413">
          <p15:clr>
            <a:srgbClr val="9AA0A6"/>
          </p15:clr>
        </p15:guide>
        <p15:guide id="7" orient="horz" pos="12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/>
        <p:guide orient="horz" pos="342"/>
        <p:guide pos="5760"/>
        <p:guide pos="413"/>
        <p:guide orient="horz" pos="1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7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03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57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2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8c7d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8c7d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06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80779" y="1369715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62;p19">
            <a:extLst>
              <a:ext uri="{FF2B5EF4-FFF2-40B4-BE49-F238E27FC236}">
                <a16:creationId xmlns:a16="http://schemas.microsoft.com/office/drawing/2014/main" id="{2EAA50F5-83D2-4307-AC61-1F6BD536ED89}"/>
              </a:ext>
            </a:extLst>
          </p:cNvPr>
          <p:cNvSpPr txBox="1"/>
          <p:nvPr/>
        </p:nvSpPr>
        <p:spPr>
          <a:xfrm>
            <a:off x="1323558" y="1015062"/>
            <a:ext cx="6326858" cy="264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Дипломная работа</a:t>
            </a:r>
            <a:endParaRPr sz="66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0" name="Google Shape;163;p19">
            <a:extLst>
              <a:ext uri="{FF2B5EF4-FFF2-40B4-BE49-F238E27FC236}">
                <a16:creationId xmlns:a16="http://schemas.microsoft.com/office/drawing/2014/main" id="{614058FA-694D-4F5C-9A79-86FF30CD4A51}"/>
              </a:ext>
            </a:extLst>
          </p:cNvPr>
          <p:cNvSpPr txBox="1"/>
          <p:nvPr/>
        </p:nvSpPr>
        <p:spPr>
          <a:xfrm>
            <a:off x="5281801" y="3674977"/>
            <a:ext cx="3783618" cy="100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Nunito"/>
                <a:ea typeface="Nunito"/>
                <a:cs typeface="Nunito"/>
                <a:sym typeface="Nunito"/>
              </a:rPr>
              <a:t>Гордейчик Александр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QA05-onl</a:t>
            </a:r>
            <a:endParaRPr sz="24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80779" y="1369715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63;p19">
            <a:extLst>
              <a:ext uri="{FF2B5EF4-FFF2-40B4-BE49-F238E27FC236}">
                <a16:creationId xmlns:a16="http://schemas.microsoft.com/office/drawing/2014/main" id="{614058FA-694D-4F5C-9A79-86FF30CD4A51}"/>
              </a:ext>
            </a:extLst>
          </p:cNvPr>
          <p:cNvSpPr txBox="1"/>
          <p:nvPr/>
        </p:nvSpPr>
        <p:spPr>
          <a:xfrm>
            <a:off x="950119" y="792955"/>
            <a:ext cx="7600950" cy="95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600" dirty="0"/>
              <a:t>Qase.io - </a:t>
            </a:r>
            <a:r>
              <a:rPr lang="ru-RU" sz="1600" dirty="0"/>
              <a:t>это облачная система управления тестированием позволяющая командам эффективно хранить и систематизировать тестовую информацию по продукту, а так же организовать работу команды.</a:t>
            </a:r>
            <a:endParaRPr sz="28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325C1E-2B0B-44E3-9BCD-F4B3F73F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48" y="792955"/>
            <a:ext cx="51435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80779" y="1369715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1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F7A576-49A1-47FE-9D8D-7A164093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" y="277095"/>
            <a:ext cx="3221831" cy="8155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4CA208-0CB3-44C3-A134-21A3BA1D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42" y="1705794"/>
            <a:ext cx="1186922" cy="123547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4144B43-C7DD-4008-8CBE-8BBC782DA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42" y="488102"/>
            <a:ext cx="3009900" cy="169306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5E45978-C899-4881-8A57-BC7CC459E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555" y="404330"/>
            <a:ext cx="1503042" cy="275620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14CA4E-C702-4908-8F41-754D09D33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619" y="2377302"/>
            <a:ext cx="1054983" cy="105498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CC7AFC4-F653-4459-BB94-E53FE7C68E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6993" y="3547633"/>
            <a:ext cx="1140385" cy="114038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50F7162-034E-4E37-ADB8-A77843C828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0368" y="4008428"/>
            <a:ext cx="265579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19">
            <a:extLst>
              <a:ext uri="{FF2B5EF4-FFF2-40B4-BE49-F238E27FC236}">
                <a16:creationId xmlns:a16="http://schemas.microsoft.com/office/drawing/2014/main" id="{EEC8E1AA-F852-4016-8088-2888639AED89}"/>
              </a:ext>
            </a:extLst>
          </p:cNvPr>
          <p:cNvSpPr txBox="1"/>
          <p:nvPr/>
        </p:nvSpPr>
        <p:spPr>
          <a:xfrm>
            <a:off x="813116" y="1028987"/>
            <a:ext cx="7652228" cy="37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Page object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Page Factory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Chain of invocations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Steps</a:t>
            </a:r>
            <a:endParaRPr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Google Shape;162;p19">
            <a:extLst>
              <a:ext uri="{FF2B5EF4-FFF2-40B4-BE49-F238E27FC236}">
                <a16:creationId xmlns:a16="http://schemas.microsoft.com/office/drawing/2014/main" id="{B479CF93-D945-4C23-8A33-C34B603E4654}"/>
              </a:ext>
            </a:extLst>
          </p:cNvPr>
          <p:cNvSpPr txBox="1"/>
          <p:nvPr/>
        </p:nvSpPr>
        <p:spPr>
          <a:xfrm>
            <a:off x="813116" y="145446"/>
            <a:ext cx="4463212" cy="67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Design patterns:</a:t>
            </a:r>
            <a:endParaRPr sz="40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9E0A68-AAA8-4969-9BE4-80173C8D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375" y="1352850"/>
            <a:ext cx="2248177" cy="115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84B063-41E5-4643-A458-3899581B4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712" y="72855"/>
            <a:ext cx="1872243" cy="180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61F0C6-AA81-431F-A3FB-7C040404A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674" y="3468419"/>
            <a:ext cx="2027096" cy="96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559AD7-AB5C-4B8F-816A-B7C5032FA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494" y="2571750"/>
            <a:ext cx="3678411" cy="13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C759FDE-ABFF-4F6F-BD53-3F1447077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07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19">
            <a:extLst>
              <a:ext uri="{FF2B5EF4-FFF2-40B4-BE49-F238E27FC236}">
                <a16:creationId xmlns:a16="http://schemas.microsoft.com/office/drawing/2014/main" id="{EEC8E1AA-F852-4016-8088-2888639AED89}"/>
              </a:ext>
            </a:extLst>
          </p:cNvPr>
          <p:cNvSpPr txBox="1"/>
          <p:nvPr/>
        </p:nvSpPr>
        <p:spPr>
          <a:xfrm>
            <a:off x="813116" y="655773"/>
            <a:ext cx="7766528" cy="41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Login tests: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Nunito"/>
                <a:ea typeface="Nunito"/>
                <a:cs typeface="Nunito"/>
                <a:sym typeface="Nunito"/>
              </a:rPr>
              <a:t>Login and check URL test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Projects tests: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UI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API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UI and edit project name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project via API and edit project name test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project from list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project from repository test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Nunito"/>
              <a:ea typeface="Nunito"/>
              <a:cs typeface="Nunito"/>
              <a:sym typeface="Nunito"/>
            </a:endParaRPr>
          </a:p>
          <a:p>
            <a:pPr lvl="3"/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Google Shape;162;p19">
            <a:extLst>
              <a:ext uri="{FF2B5EF4-FFF2-40B4-BE49-F238E27FC236}">
                <a16:creationId xmlns:a16="http://schemas.microsoft.com/office/drawing/2014/main" id="{FBE2A172-5FCC-42DE-B56E-4FF0C6116DC2}"/>
              </a:ext>
            </a:extLst>
          </p:cNvPr>
          <p:cNvSpPr txBox="1"/>
          <p:nvPr/>
        </p:nvSpPr>
        <p:spPr>
          <a:xfrm>
            <a:off x="813116" y="11437"/>
            <a:ext cx="4463212" cy="67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Тесты:</a:t>
            </a:r>
            <a:endParaRPr sz="36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96F061A-1752-4C06-A893-A613231FE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75994" y="1334637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71216" y="1298578"/>
            <a:ext cx="762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 sz="2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1350" y="1273063"/>
            <a:ext cx="8103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388265" y="1252225"/>
            <a:ext cx="919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73111" y="1211725"/>
            <a:ext cx="9030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41450" y="1147350"/>
            <a:ext cx="10242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19">
            <a:extLst>
              <a:ext uri="{FF2B5EF4-FFF2-40B4-BE49-F238E27FC236}">
                <a16:creationId xmlns:a16="http://schemas.microsoft.com/office/drawing/2014/main" id="{EEC8E1AA-F852-4016-8088-2888639AED89}"/>
              </a:ext>
            </a:extLst>
          </p:cNvPr>
          <p:cNvSpPr txBox="1"/>
          <p:nvPr/>
        </p:nvSpPr>
        <p:spPr>
          <a:xfrm>
            <a:off x="633200" y="1101562"/>
            <a:ext cx="3568918" cy="41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Suits tests: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suite via UI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Edit suite name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suite test</a:t>
            </a:r>
          </a:p>
        </p:txBody>
      </p:sp>
      <p:sp>
        <p:nvSpPr>
          <p:cNvPr id="11" name="Google Shape;162;p19">
            <a:extLst>
              <a:ext uri="{FF2B5EF4-FFF2-40B4-BE49-F238E27FC236}">
                <a16:creationId xmlns:a16="http://schemas.microsoft.com/office/drawing/2014/main" id="{E157EA24-D7DE-4483-88B2-2D9771C179AF}"/>
              </a:ext>
            </a:extLst>
          </p:cNvPr>
          <p:cNvSpPr txBox="1"/>
          <p:nvPr/>
        </p:nvSpPr>
        <p:spPr>
          <a:xfrm>
            <a:off x="813116" y="11437"/>
            <a:ext cx="4463212" cy="67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FF9A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Тесты:</a:t>
            </a:r>
            <a:endParaRPr sz="3600" dirty="0">
              <a:solidFill>
                <a:srgbClr val="FF9A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" name="Google Shape;163;p19">
            <a:extLst>
              <a:ext uri="{FF2B5EF4-FFF2-40B4-BE49-F238E27FC236}">
                <a16:creationId xmlns:a16="http://schemas.microsoft.com/office/drawing/2014/main" id="{B3EE3FF3-7244-4852-8A9D-9BAB8E98D46D}"/>
              </a:ext>
            </a:extLst>
          </p:cNvPr>
          <p:cNvSpPr txBox="1"/>
          <p:nvPr/>
        </p:nvSpPr>
        <p:spPr>
          <a:xfrm>
            <a:off x="4576010" y="1101562"/>
            <a:ext cx="3982144" cy="41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Test case tests: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Create test case via UI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Edit test case name test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Delete test case test</a:t>
            </a:r>
          </a:p>
          <a:p>
            <a:pPr lvl="3"/>
            <a:endParaRPr lang="en-US"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57D0B0-B222-4620-AE9D-19D11773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47" y="3765767"/>
            <a:ext cx="2141102" cy="214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839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Экран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Nunito ExtraBold</vt:lpstr>
      <vt:lpstr>Arial</vt:lpstr>
      <vt:lpstr>Nunito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Gordeychik</dc:creator>
  <cp:lastModifiedBy>Александр Гордейчик</cp:lastModifiedBy>
  <cp:revision>1</cp:revision>
  <dcterms:modified xsi:type="dcterms:W3CDTF">2021-07-24T16:59:57Z</dcterms:modified>
</cp:coreProperties>
</file>