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3" r:id="rId18"/>
    <p:sldId id="274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3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02938-384F-48D4-B2F4-05CFDFD5205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EBD1D-03BA-4392-86C9-013330C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1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EBD1D-03BA-4392-86C9-013330CC1DB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A3BD-87F6-4810-8A04-8B20C64BBEC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9E-4D69-4B94-A767-A8870218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A3BD-87F6-4810-8A04-8B20C64BBEC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9E-4D69-4B94-A767-A8870218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A3BD-87F6-4810-8A04-8B20C64BBEC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9E-4D69-4B94-A767-A8870218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3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A3BD-87F6-4810-8A04-8B20C64BBEC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9E-4D69-4B94-A767-A8870218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2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A3BD-87F6-4810-8A04-8B20C64BBEC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9E-4D69-4B94-A767-A8870218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9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A3BD-87F6-4810-8A04-8B20C64BBEC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9E-4D69-4B94-A767-A8870218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A3BD-87F6-4810-8A04-8B20C64BBEC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9E-4D69-4B94-A767-A8870218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4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A3BD-87F6-4810-8A04-8B20C64BBEC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9E-4D69-4B94-A767-A8870218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8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A3BD-87F6-4810-8A04-8B20C64BBEC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9E-4D69-4B94-A767-A8870218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6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A3BD-87F6-4810-8A04-8B20C64BBEC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9E-4D69-4B94-A767-A8870218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A3BD-87F6-4810-8A04-8B20C64BBEC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9E-4D69-4B94-A767-A8870218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DA3BD-87F6-4810-8A04-8B20C64BBEC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D39E-4D69-4B94-A767-A8870218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C8W4cQVv3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" TargetMode="External"/><Relationship Id="rId2" Type="http://schemas.openxmlformats.org/officeDocument/2006/relationships/hyperlink" Target="https://www.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707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ignore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459844"/>
              </p:ext>
            </p:extLst>
          </p:nvPr>
        </p:nvGraphicFramePr>
        <p:xfrm>
          <a:off x="755576" y="332656"/>
          <a:ext cx="7776864" cy="2672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9042"/>
                <a:gridCol w="6217822"/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  명령어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사용법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vi,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touch,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새로운 파일을 만드는 방법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vi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newfile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:  vi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편집기 상태로 들어감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touch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newfile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빈 파일만 생성됨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cat &gt;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newfile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: vi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편집기 상태로 들어감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Ctrl+D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빠져나옴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cat,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head,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tail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내용만 보기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cat filename        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파일의 내용을 모두 보여줌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head -n filename : n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줄 만큼 위세서부터 보여줌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tail -n filename     : n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줄 만큼 아래에서부터 보여줌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5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Jenkins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Localhost:7070/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재시작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restart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61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로컬 저장소 사용을 위한 </a:t>
            </a:r>
            <a:r>
              <a:rPr lang="en-US" altLang="ko-KR" sz="3600" dirty="0" err="1" smtClean="0"/>
              <a:t>Git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기</a:t>
            </a:r>
            <a:r>
              <a:rPr lang="ko-KR" altLang="en-US" sz="3600" dirty="0"/>
              <a:t>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사용자 이름과 메일 주소 설정 </a:t>
            </a:r>
            <a:r>
              <a:rPr lang="en-US" altLang="ko-KR" dirty="0" smtClean="0"/>
              <a:t>–</a:t>
            </a:r>
          </a:p>
          <a:p>
            <a:pPr marL="0" indent="0">
              <a:buNone/>
            </a:pP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config</a:t>
            </a:r>
            <a:r>
              <a:rPr lang="en-US" altLang="ko-KR" sz="2000" dirty="0" smtClean="0"/>
              <a:t> –global user.name “</a:t>
            </a:r>
            <a:r>
              <a:rPr lang="ko-KR" altLang="en-US" sz="2000" dirty="0" smtClean="0"/>
              <a:t>사용자 이름</a:t>
            </a:r>
            <a:r>
              <a:rPr lang="en-US" altLang="ko-KR" sz="2000" dirty="0" smtClean="0"/>
              <a:t>”</a:t>
            </a:r>
          </a:p>
          <a:p>
            <a:pPr marL="0" indent="0">
              <a:buNone/>
            </a:pPr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config</a:t>
            </a:r>
            <a:r>
              <a:rPr lang="en-US" altLang="ko-KR" sz="2000" dirty="0"/>
              <a:t> –global </a:t>
            </a:r>
            <a:r>
              <a:rPr lang="en-US" altLang="ko-KR" sz="2000" dirty="0" err="1" smtClean="0"/>
              <a:t>user.email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사용자 메일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명령을 실행해도 특별한 메시지가 출력되지 않음</a:t>
            </a:r>
            <a:r>
              <a:rPr lang="en-US" altLang="ko-KR" sz="2000" dirty="0" smtClean="0"/>
              <a:t>.)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1600" dirty="0" smtClean="0"/>
              <a:t>저장소 생성</a:t>
            </a:r>
            <a:r>
              <a:rPr lang="en-US" altLang="ko-KR" sz="1600" dirty="0" smtClean="0"/>
              <a:t>-           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    (</a:t>
            </a:r>
            <a:r>
              <a:rPr lang="ko-KR" altLang="en-US" sz="1600" dirty="0" smtClean="0"/>
              <a:t>실행한 위치를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저장소로 초기화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r>
              <a:rPr lang="ko-KR" altLang="en-US" sz="1600" dirty="0" smtClean="0"/>
              <a:t>저장소에 파일 추가</a:t>
            </a:r>
            <a:r>
              <a:rPr lang="en-US" altLang="ko-KR" sz="1600" dirty="0" smtClean="0"/>
              <a:t>- 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</a:t>
            </a:r>
            <a:r>
              <a:rPr lang="ko-KR" altLang="en-US" sz="1600" dirty="0" smtClean="0"/>
              <a:t>파일이름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해당 파일을 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이 추적할 수 있게 저장소에 추가합니다</a:t>
            </a:r>
            <a:r>
              <a:rPr lang="en-US" altLang="ko-KR" sz="1600" dirty="0" smtClean="0"/>
              <a:t>.)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bash: python: command not </a:t>
            </a:r>
            <a:r>
              <a:rPr lang="en-US" altLang="ko-KR" sz="2000" dirty="0" smtClean="0"/>
              <a:t>found </a:t>
            </a:r>
            <a:r>
              <a:rPr lang="ko-KR" altLang="en-US" sz="2000" dirty="0" smtClean="0"/>
              <a:t>라는 문구가 나올 때 환경 변수 설정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www.youtube.com/watch?v=7C8W4cQVv3A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참조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5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로컬 저장소 사용을 위한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25821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기본 명령어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저장소 </a:t>
            </a:r>
            <a:r>
              <a:rPr lang="ko-KR" altLang="en-US" dirty="0"/>
              <a:t>사용에 필요한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명령어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71890"/>
              </p:ext>
            </p:extLst>
          </p:nvPr>
        </p:nvGraphicFramePr>
        <p:xfrm>
          <a:off x="467544" y="2492896"/>
          <a:ext cx="8208912" cy="420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4900"/>
                <a:gridCol w="1980915"/>
                <a:gridCol w="4453097"/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목표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명령어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85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저장소 생성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git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init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실행한 위치를 </a:t>
                      </a:r>
                      <a:r>
                        <a:rPr lang="en-US" altLang="ko-KR" sz="1600" b="1" u="none" strike="noStrike" dirty="0" err="1">
                          <a:effectLst/>
                        </a:rPr>
                        <a:t>Git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저장소로 초기화 합니다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.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3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저장소에 파일추가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git</a:t>
                      </a:r>
                      <a:r>
                        <a:rPr lang="en-US" sz="1600" b="1" u="none" strike="noStrike" dirty="0">
                          <a:effectLst/>
                        </a:rPr>
                        <a:t> add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파일이름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해당 파일을 </a:t>
                      </a:r>
                      <a:r>
                        <a:rPr lang="en-US" altLang="ko-KR" sz="1600" b="1" u="none" strike="noStrike" dirty="0" err="1">
                          <a:effectLst/>
                        </a:rPr>
                        <a:t>Git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이 추적할 수 있게 저장소에 추가합니다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.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63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저장소에 수정 내역 제출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git</a:t>
                      </a:r>
                      <a:r>
                        <a:rPr lang="en-US" sz="1600" b="1" u="none" strike="noStrike" dirty="0">
                          <a:effectLst/>
                        </a:rPr>
                        <a:t> commit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변경된 파일을 저장소에 제출합니다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.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78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저장소 상태 확인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git</a:t>
                      </a:r>
                      <a:r>
                        <a:rPr lang="en-US" sz="1600" b="1" u="none" strike="noStrike" dirty="0">
                          <a:effectLst/>
                        </a:rPr>
                        <a:t> status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현재 저장소의 상태를 출력합니다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.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0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저장소 사용을 위한 </a:t>
            </a:r>
            <a:r>
              <a:rPr lang="en-US" altLang="ko-KR" sz="2400" dirty="0" smtClean="0"/>
              <a:t>branch </a:t>
            </a:r>
            <a:r>
              <a:rPr lang="ko-KR" altLang="en-US" sz="2400" dirty="0" smtClean="0"/>
              <a:t>명령어</a:t>
            </a:r>
            <a:endParaRPr lang="ko-KR" altLang="en-US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525295"/>
              </p:ext>
            </p:extLst>
          </p:nvPr>
        </p:nvGraphicFramePr>
        <p:xfrm>
          <a:off x="539552" y="1916832"/>
          <a:ext cx="8352929" cy="40600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9431"/>
                <a:gridCol w="1863204"/>
                <a:gridCol w="4820294"/>
              </a:tblGrid>
              <a:tr h="432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목표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명령어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저장소에 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브랜치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추가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git</a:t>
                      </a:r>
                      <a:r>
                        <a:rPr lang="en-US" sz="1600" b="1" u="none" strike="noStrike" dirty="0">
                          <a:effectLst/>
                        </a:rPr>
                        <a:t> branch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이름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이름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'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의 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브랜치를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만듭니다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.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작업 중인 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브랜치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변경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git</a:t>
                      </a:r>
                      <a:r>
                        <a:rPr lang="en-US" sz="1600" b="1" u="none" strike="noStrike" dirty="0">
                          <a:effectLst/>
                        </a:rPr>
                        <a:t> checkout 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브랜치이름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>
                          <a:effectLst/>
                        </a:rPr>
                        <a:t>현재 작업중인 </a:t>
                      </a:r>
                      <a:r>
                        <a:rPr lang="en-US" altLang="ko-KR" sz="1600" b="1" u="none" strike="noStrike">
                          <a:effectLst/>
                        </a:rPr>
                        <a:t>'</a:t>
                      </a:r>
                      <a:r>
                        <a:rPr lang="ko-KR" altLang="en-US" sz="1600" b="1" u="none" strike="noStrike">
                          <a:effectLst/>
                        </a:rPr>
                        <a:t>브랜치 이름</a:t>
                      </a:r>
                      <a:r>
                        <a:rPr lang="en-US" altLang="ko-KR" sz="1600" b="1" u="none" strike="noStrike">
                          <a:effectLst/>
                        </a:rPr>
                        <a:t>'</a:t>
                      </a:r>
                      <a:r>
                        <a:rPr lang="ko-KR" altLang="en-US" sz="1600" b="1" u="none" strike="noStrike">
                          <a:effectLst/>
                        </a:rPr>
                        <a:t>을 변경합니다</a:t>
                      </a:r>
                      <a:r>
                        <a:rPr lang="en-US" altLang="ko-KR" sz="1600" b="1" u="none" strike="noStrike">
                          <a:effectLst/>
                        </a:rPr>
                        <a:t>.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65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 err="1">
                          <a:effectLst/>
                        </a:rPr>
                        <a:t>브랜치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병합하기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git</a:t>
                      </a:r>
                      <a:r>
                        <a:rPr lang="en-US" sz="1600" b="1" u="none" strike="noStrike" dirty="0">
                          <a:effectLst/>
                        </a:rPr>
                        <a:t> merge 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브랜치이름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현재 작업중인 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브랜치에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'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브랜치이름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'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의 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브랜치를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끌어와 병합합니다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.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1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저장소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074" name="Picture 2" descr="C:\Users\polos\OneDrive\바탕 화면\git 가이드\2. git init 저장소 생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3" y="1268760"/>
            <a:ext cx="777686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5288946"/>
            <a:ext cx="7704856" cy="14847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en-US" altLang="ko-KR" dirty="0" err="1" smtClean="0">
                <a:solidFill>
                  <a:schemeClr val="tx1"/>
                </a:solidFill>
              </a:rPr>
              <a:t>mkdir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명령어를 통해 디렉터리 생성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저장소 초기화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현재 저장소에서 작업 중인 </a:t>
            </a:r>
            <a:r>
              <a:rPr lang="ko-KR" altLang="en-US" dirty="0" err="1" smtClean="0">
                <a:solidFill>
                  <a:schemeClr val="tx1"/>
                </a:solidFill>
              </a:rPr>
              <a:t>브랜치가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(master) </a:t>
            </a:r>
            <a:r>
              <a:rPr lang="ko-KR" altLang="en-US" dirty="0" err="1" smtClean="0">
                <a:solidFill>
                  <a:schemeClr val="tx1"/>
                </a:solidFill>
              </a:rPr>
              <a:t>브랜치라는</a:t>
            </a:r>
            <a:r>
              <a:rPr lang="ko-KR" altLang="en-US" dirty="0" smtClean="0">
                <a:solidFill>
                  <a:schemeClr val="tx1"/>
                </a:solidFill>
              </a:rPr>
              <a:t> 표시 확인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: </a:t>
            </a:r>
            <a:r>
              <a:rPr lang="ko-KR" altLang="en-US" dirty="0" smtClean="0"/>
              <a:t>첫 번째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098" name="Picture 2" descr="C:\Users\polos\OneDrive\바탕 화면\git 가이드\3. vim 편집기를 사용하여 hello ward 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15" y="1340768"/>
            <a:ext cx="849822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544" y="4653136"/>
            <a:ext cx="8354207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vim hello.py </a:t>
            </a:r>
            <a:r>
              <a:rPr lang="ko-KR" altLang="en-US" dirty="0" smtClean="0">
                <a:solidFill>
                  <a:schemeClr val="tx1"/>
                </a:solidFill>
              </a:rPr>
              <a:t>명령어 입력 </a:t>
            </a:r>
            <a:r>
              <a:rPr lang="en-US" altLang="ko-KR" dirty="0" smtClean="0">
                <a:solidFill>
                  <a:schemeClr val="tx1"/>
                </a:solidFill>
              </a:rPr>
              <a:t>(vim </a:t>
            </a:r>
            <a:r>
              <a:rPr lang="ko-KR" altLang="en-US" dirty="0" smtClean="0">
                <a:solidFill>
                  <a:schemeClr val="tx1"/>
                </a:solidFill>
              </a:rPr>
              <a:t>편집기 실행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rint(“Hello word”)</a:t>
            </a:r>
            <a:r>
              <a:rPr lang="ko-KR" altLang="en-US" dirty="0" smtClean="0">
                <a:solidFill>
                  <a:schemeClr val="tx1"/>
                </a:solidFill>
              </a:rPr>
              <a:t>코드 작성 후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cat hello.py  python hello.py </a:t>
            </a:r>
            <a:r>
              <a:rPr lang="ko-KR" altLang="en-US" dirty="0" smtClean="0">
                <a:solidFill>
                  <a:schemeClr val="tx1"/>
                </a:solidFill>
              </a:rPr>
              <a:t>명령어 차례로 실행 코드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olos\OneDrive\바탕 화면\git 가이드\3. 첫번째 git 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566261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83568" y="5157192"/>
            <a:ext cx="79928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status </a:t>
            </a:r>
            <a:r>
              <a:rPr lang="ko-KR" altLang="en-US" dirty="0" smtClean="0">
                <a:solidFill>
                  <a:schemeClr val="tx1"/>
                </a:solidFill>
              </a:rPr>
              <a:t>명령어로 저장소 상태 확인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파일 기록 추적을 확인 하기 위하여 </a:t>
            </a:r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add hello.py </a:t>
            </a:r>
            <a:r>
              <a:rPr lang="ko-KR" altLang="en-US" dirty="0" smtClean="0">
                <a:solidFill>
                  <a:schemeClr val="tx1"/>
                </a:solidFill>
              </a:rPr>
              <a:t>명령어 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commit </a:t>
            </a:r>
            <a:r>
              <a:rPr lang="ko-KR" altLang="en-US" dirty="0" smtClean="0">
                <a:solidFill>
                  <a:schemeClr val="tx1"/>
                </a:solidFill>
              </a:rPr>
              <a:t>명령어를 사용하여 </a:t>
            </a:r>
            <a:r>
              <a:rPr lang="ko-KR" altLang="en-US" dirty="0" err="1" smtClean="0">
                <a:solidFill>
                  <a:schemeClr val="tx1"/>
                </a:solidFill>
              </a:rPr>
              <a:t>커밋</a:t>
            </a:r>
            <a:r>
              <a:rPr lang="ko-KR" altLang="en-US" dirty="0" smtClean="0">
                <a:solidFill>
                  <a:schemeClr val="tx1"/>
                </a:solidFill>
              </a:rPr>
              <a:t> 메시지 작성 및 저장 확인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hlinkClick r:id="rId2"/>
              </a:rPr>
              <a:t>https://www.git-scm.com/</a:t>
            </a:r>
            <a:r>
              <a:rPr lang="en-US" altLang="ko-KR" sz="2000" dirty="0" smtClean="0"/>
              <a:t> &gt;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다운로드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>
                <a:hlinkClick r:id="rId3"/>
              </a:rPr>
              <a:t>https://jenkins.io/</a:t>
            </a:r>
            <a:r>
              <a:rPr lang="en-US" altLang="ko-KR" sz="2000" dirty="0" smtClean="0"/>
              <a:t> &gt; Jenkins </a:t>
            </a:r>
            <a:r>
              <a:rPr lang="ko-KR" altLang="en-US" sz="2000" dirty="0" smtClean="0"/>
              <a:t>다운로드</a:t>
            </a:r>
            <a:endParaRPr lang="en-US" altLang="ko-KR" sz="2000" dirty="0" smtClean="0"/>
          </a:p>
          <a:p>
            <a:r>
              <a:rPr lang="en-US" altLang="ko-KR" sz="2000" dirty="0" smtClean="0"/>
              <a:t>Jenkins(</a:t>
            </a:r>
            <a:r>
              <a:rPr lang="ko-KR" altLang="en-US" sz="2000" dirty="0" smtClean="0"/>
              <a:t>외부 서버 자동 배포 툴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bash</a:t>
            </a:r>
            <a:r>
              <a:rPr lang="ko-KR" altLang="en-US" sz="2000" dirty="0" smtClean="0"/>
              <a:t>을 실행 후 </a:t>
            </a:r>
            <a:r>
              <a:rPr lang="en-US" altLang="ko-KR" sz="2000" dirty="0" smtClean="0"/>
              <a:t> /c/java/ </a:t>
            </a:r>
            <a:r>
              <a:rPr lang="ko-KR" altLang="en-US" sz="2000" dirty="0" err="1" smtClean="0"/>
              <a:t>디렉토리</a:t>
            </a:r>
            <a:r>
              <a:rPr lang="ko-KR" altLang="en-US" sz="2000" dirty="0" smtClean="0"/>
              <a:t> 생성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&gt; </a:t>
            </a:r>
            <a:r>
              <a:rPr lang="en-US" altLang="ko-KR" sz="2000" dirty="0" err="1" smtClean="0"/>
              <a:t>jenkins.war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이동 </a:t>
            </a:r>
            <a:r>
              <a:rPr lang="en-US" altLang="ko-KR" sz="2000" dirty="0" smtClean="0"/>
              <a:t>&gt; java –jar </a:t>
            </a:r>
            <a:r>
              <a:rPr lang="en-US" altLang="ko-KR" sz="2000" dirty="0" err="1" smtClean="0"/>
              <a:t>jenkins.war</a:t>
            </a:r>
            <a:r>
              <a:rPr lang="en-US" altLang="ko-KR" sz="2000" dirty="0" smtClean="0"/>
              <a:t> -–help </a:t>
            </a:r>
            <a:r>
              <a:rPr lang="ko-KR" altLang="en-US" sz="2000" dirty="0" smtClean="0"/>
              <a:t>명령어를 통해 옵션 확인 </a:t>
            </a:r>
            <a:r>
              <a:rPr lang="en-US" altLang="ko-KR" sz="2000" dirty="0" smtClean="0"/>
              <a:t>(Http port </a:t>
            </a:r>
            <a:r>
              <a:rPr lang="ko-KR" altLang="en-US" sz="2000" dirty="0" smtClean="0"/>
              <a:t>확인</a:t>
            </a:r>
            <a:r>
              <a:rPr lang="en-US" altLang="ko-KR" sz="2000" dirty="0" smtClean="0"/>
              <a:t>) &gt; java –jar </a:t>
            </a:r>
            <a:r>
              <a:rPr lang="en-US" altLang="ko-KR" sz="2000" dirty="0" err="1" smtClean="0"/>
              <a:t>jenkins.war</a:t>
            </a:r>
            <a:r>
              <a:rPr lang="en-US" altLang="ko-KR" sz="2000" dirty="0" smtClean="0"/>
              <a:t> -–</a:t>
            </a:r>
            <a:r>
              <a:rPr lang="en-US" altLang="ko-KR" sz="2000" dirty="0" err="1" smtClean="0"/>
              <a:t>httpPort</a:t>
            </a:r>
            <a:r>
              <a:rPr lang="en-US" altLang="ko-KR" sz="2000" dirty="0" smtClean="0"/>
              <a:t>=7070 </a:t>
            </a:r>
          </a:p>
          <a:p>
            <a:endParaRPr lang="en-US" altLang="ko-KR" sz="2000" dirty="0" smtClean="0"/>
          </a:p>
          <a:p>
            <a:r>
              <a:rPr lang="en-US" altLang="ko-KR" sz="2000" dirty="0">
                <a:hlinkClick r:id="rId4"/>
              </a:rPr>
              <a:t>http://localhost:7070</a:t>
            </a:r>
            <a:r>
              <a:rPr lang="en-US" altLang="ko-KR" sz="2000" dirty="0" smtClean="0">
                <a:hlinkClick r:id="rId4"/>
              </a:rPr>
              <a:t>/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jenkins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서버 생성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9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: 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생성과 이동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 descr="C:\Users\polos\OneDrive\바탕 화면\git 가이드\4. 브랜치 생성 후 이동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98" y="1628800"/>
            <a:ext cx="5654675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9315" y="5229200"/>
            <a:ext cx="828092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tx1"/>
                </a:solidFill>
              </a:rPr>
              <a:t>g</a:t>
            </a:r>
            <a:r>
              <a:rPr lang="en-US" altLang="ko-KR" dirty="0" err="1" smtClean="0">
                <a:solidFill>
                  <a:schemeClr val="tx1"/>
                </a:solidFill>
              </a:rPr>
              <a:t>it</a:t>
            </a:r>
            <a:r>
              <a:rPr lang="en-US" altLang="ko-KR" dirty="0" smtClean="0">
                <a:solidFill>
                  <a:schemeClr val="tx1"/>
                </a:solidFill>
              </a:rPr>
              <a:t> branch </a:t>
            </a:r>
            <a:r>
              <a:rPr lang="ko-KR" altLang="en-US" dirty="0" smtClean="0">
                <a:solidFill>
                  <a:schemeClr val="tx1"/>
                </a:solidFill>
              </a:rPr>
              <a:t>명령어를 통해 현재 어떤 </a:t>
            </a:r>
            <a:r>
              <a:rPr lang="ko-KR" altLang="en-US" dirty="0" err="1" smtClean="0">
                <a:solidFill>
                  <a:schemeClr val="tx1"/>
                </a:solidFill>
              </a:rPr>
              <a:t>브랜치가</a:t>
            </a:r>
            <a:r>
              <a:rPr lang="ko-KR" altLang="en-US" dirty="0" smtClean="0">
                <a:solidFill>
                  <a:schemeClr val="tx1"/>
                </a:solidFill>
              </a:rPr>
              <a:t> 있는지 확인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tx1"/>
                </a:solidFill>
              </a:rPr>
              <a:t>g</a:t>
            </a:r>
            <a:r>
              <a:rPr lang="en-US" altLang="ko-KR" dirty="0" err="1" smtClean="0">
                <a:solidFill>
                  <a:schemeClr val="tx1"/>
                </a:solidFill>
              </a:rPr>
              <a:t>it</a:t>
            </a:r>
            <a:r>
              <a:rPr lang="en-US" altLang="ko-KR" dirty="0" smtClean="0">
                <a:solidFill>
                  <a:schemeClr val="tx1"/>
                </a:solidFill>
              </a:rPr>
              <a:t> branch “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(hotfix)” </a:t>
            </a:r>
            <a:r>
              <a:rPr lang="ko-KR" altLang="en-US" dirty="0" smtClean="0">
                <a:solidFill>
                  <a:schemeClr val="tx1"/>
                </a:solidFill>
              </a:rPr>
              <a:t>명령을 실행하여 </a:t>
            </a:r>
            <a:r>
              <a:rPr lang="en-US" altLang="ko-KR" dirty="0" smtClean="0">
                <a:solidFill>
                  <a:schemeClr val="tx1"/>
                </a:solidFill>
              </a:rPr>
              <a:t>hotfix </a:t>
            </a:r>
            <a:r>
              <a:rPr lang="ko-KR" altLang="en-US" dirty="0" err="1" smtClean="0">
                <a:solidFill>
                  <a:schemeClr val="tx1"/>
                </a:solidFill>
              </a:rPr>
              <a:t>브랜치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tx1"/>
                </a:solidFill>
              </a:rPr>
              <a:t>g</a:t>
            </a:r>
            <a:r>
              <a:rPr lang="en-US" altLang="ko-KR" dirty="0" err="1" smtClean="0">
                <a:solidFill>
                  <a:schemeClr val="tx1"/>
                </a:solidFill>
              </a:rPr>
              <a:t>it</a:t>
            </a:r>
            <a:r>
              <a:rPr lang="en-US" altLang="ko-KR" dirty="0" smtClean="0">
                <a:solidFill>
                  <a:schemeClr val="tx1"/>
                </a:solidFill>
              </a:rPr>
              <a:t> checkout hotfix </a:t>
            </a:r>
            <a:r>
              <a:rPr lang="ko-KR" altLang="en-US" dirty="0" smtClean="0">
                <a:solidFill>
                  <a:schemeClr val="tx1"/>
                </a:solidFill>
              </a:rPr>
              <a:t>명령어를 실행하여 </a:t>
            </a:r>
            <a:r>
              <a:rPr lang="en-US" altLang="ko-KR" dirty="0" smtClean="0">
                <a:solidFill>
                  <a:schemeClr val="tx1"/>
                </a:solidFill>
              </a:rPr>
              <a:t>hotfix </a:t>
            </a:r>
            <a:r>
              <a:rPr lang="ko-KR" altLang="en-US" dirty="0" err="1" smtClean="0">
                <a:solidFill>
                  <a:schemeClr val="tx1"/>
                </a:solidFill>
              </a:rPr>
              <a:t>브랜치로</a:t>
            </a:r>
            <a:r>
              <a:rPr lang="ko-KR" altLang="en-US" dirty="0" smtClean="0">
                <a:solidFill>
                  <a:schemeClr val="tx1"/>
                </a:solidFill>
              </a:rPr>
              <a:t> 이동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olos\OneDrive\바탕 화면\git 가이드\4. vim 편집기를 사용하여 코드 편집 후 코드 확인.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85" y="620688"/>
            <a:ext cx="703938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80461" y="4581128"/>
            <a:ext cx="7560840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l</a:t>
            </a:r>
            <a:r>
              <a:rPr lang="en-US" altLang="ko-KR" dirty="0" err="1" smtClean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명령어를 실행해 </a:t>
            </a:r>
            <a:r>
              <a:rPr lang="en-US" altLang="ko-KR" dirty="0" smtClean="0">
                <a:solidFill>
                  <a:schemeClr val="tx1"/>
                </a:solidFill>
              </a:rPr>
              <a:t>hello.py </a:t>
            </a:r>
            <a:r>
              <a:rPr lang="ko-KR" altLang="en-US" dirty="0" smtClean="0">
                <a:solidFill>
                  <a:schemeClr val="tx1"/>
                </a:solidFill>
              </a:rPr>
              <a:t>파일이 있는지 확인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2. vim hello.py </a:t>
            </a:r>
            <a:r>
              <a:rPr lang="ko-KR" altLang="en-US" dirty="0" smtClean="0">
                <a:solidFill>
                  <a:schemeClr val="tx1"/>
                </a:solidFill>
              </a:rPr>
              <a:t>명령어를 사용해 </a:t>
            </a:r>
            <a:r>
              <a:rPr lang="en-US" altLang="ko-KR" dirty="0" smtClean="0">
                <a:solidFill>
                  <a:schemeClr val="tx1"/>
                </a:solidFill>
              </a:rPr>
              <a:t>print(“Tell your world”) </a:t>
            </a:r>
            <a:r>
              <a:rPr lang="ko-KR" altLang="en-US" dirty="0" smtClean="0">
                <a:solidFill>
                  <a:schemeClr val="tx1"/>
                </a:solidFill>
              </a:rPr>
              <a:t>코드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cat hello.py   python hello.py </a:t>
            </a:r>
            <a:r>
              <a:rPr lang="ko-KR" altLang="en-US" dirty="0" smtClean="0">
                <a:solidFill>
                  <a:schemeClr val="tx1"/>
                </a:solidFill>
              </a:rPr>
              <a:t>명령어 실행 후 파일 내용과 코드가 정상인지 확인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–a : </a:t>
            </a:r>
            <a:r>
              <a:rPr lang="ko-KR" altLang="en-US" dirty="0" smtClean="0"/>
              <a:t>두 번째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pic>
        <p:nvPicPr>
          <p:cNvPr id="4" name="Picture 2" descr="C:\Users\polos\OneDrive\바탕 화면\git 가이드\5. git commit -a  두번째 커밋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707875" cy="335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4869160"/>
            <a:ext cx="7848872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status </a:t>
            </a:r>
            <a:r>
              <a:rPr lang="ko-KR" altLang="en-US" dirty="0" smtClean="0">
                <a:solidFill>
                  <a:schemeClr val="tx1"/>
                </a:solidFill>
              </a:rPr>
              <a:t>명령어 실행하여 상태 확인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tx1"/>
                </a:solidFill>
              </a:rPr>
              <a:t>g</a:t>
            </a:r>
            <a:r>
              <a:rPr lang="en-US" altLang="ko-KR" dirty="0" err="1" smtClean="0">
                <a:solidFill>
                  <a:schemeClr val="tx1"/>
                </a:solidFill>
              </a:rPr>
              <a:t>it</a:t>
            </a:r>
            <a:r>
              <a:rPr lang="en-US" altLang="ko-KR" dirty="0" smtClean="0">
                <a:solidFill>
                  <a:schemeClr val="tx1"/>
                </a:solidFill>
              </a:rPr>
              <a:t> commit –a </a:t>
            </a:r>
            <a:r>
              <a:rPr lang="ko-KR" altLang="en-US" dirty="0" smtClean="0">
                <a:solidFill>
                  <a:schemeClr val="tx1"/>
                </a:solidFill>
              </a:rPr>
              <a:t>명령을 실행하여  </a:t>
            </a:r>
            <a:r>
              <a:rPr lang="en-US" altLang="ko-KR" dirty="0" smtClean="0">
                <a:solidFill>
                  <a:schemeClr val="tx1"/>
                </a:solidFill>
              </a:rPr>
              <a:t>added </a:t>
            </a:r>
            <a:r>
              <a:rPr lang="en-US" altLang="ko-KR" dirty="0" err="1" smtClean="0">
                <a:solidFill>
                  <a:schemeClr val="tx1"/>
                </a:solidFill>
              </a:rPr>
              <a:t>output”Tell</a:t>
            </a:r>
            <a:r>
              <a:rPr lang="en-US" altLang="ko-KR" dirty="0" smtClean="0">
                <a:solidFill>
                  <a:schemeClr val="tx1"/>
                </a:solidFill>
              </a:rPr>
              <a:t> your world” </a:t>
            </a:r>
            <a:r>
              <a:rPr lang="ko-KR" altLang="en-US" dirty="0" err="1" smtClean="0">
                <a:solidFill>
                  <a:schemeClr val="tx1"/>
                </a:solidFill>
              </a:rPr>
              <a:t>커밋</a:t>
            </a:r>
            <a:r>
              <a:rPr lang="ko-KR" altLang="en-US" dirty="0" smtClean="0">
                <a:solidFill>
                  <a:schemeClr val="tx1"/>
                </a:solidFill>
              </a:rPr>
              <a:t> 메시지 작성 후 저장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tx1"/>
                </a:solidFill>
              </a:rPr>
              <a:t>g</a:t>
            </a:r>
            <a:r>
              <a:rPr lang="en-US" altLang="ko-KR" dirty="0" err="1" smtClean="0">
                <a:solidFill>
                  <a:schemeClr val="tx1"/>
                </a:solidFill>
              </a:rPr>
              <a:t>it</a:t>
            </a:r>
            <a:r>
              <a:rPr lang="en-US" altLang="ko-KR" dirty="0" smtClean="0">
                <a:solidFill>
                  <a:schemeClr val="tx1"/>
                </a:solidFill>
              </a:rPr>
              <a:t> status </a:t>
            </a:r>
            <a:r>
              <a:rPr lang="ko-KR" altLang="en-US" dirty="0" smtClean="0">
                <a:solidFill>
                  <a:schemeClr val="tx1"/>
                </a:solidFill>
              </a:rPr>
              <a:t>명령어 실행 후 저장소 상태 확인 </a:t>
            </a:r>
            <a:r>
              <a:rPr lang="en-US" altLang="ko-KR" dirty="0" smtClean="0">
                <a:solidFill>
                  <a:schemeClr val="tx1"/>
                </a:solidFill>
              </a:rPr>
              <a:t>(hotfix </a:t>
            </a:r>
            <a:r>
              <a:rPr lang="ko-KR" altLang="en-US" dirty="0" err="1" smtClean="0">
                <a:solidFill>
                  <a:schemeClr val="tx1"/>
                </a:solidFill>
              </a:rPr>
              <a:t>브랜치에서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커밋</a:t>
            </a:r>
            <a:r>
              <a:rPr lang="ko-KR" altLang="en-US" dirty="0" smtClean="0">
                <a:solidFill>
                  <a:schemeClr val="tx1"/>
                </a:solidFill>
              </a:rPr>
              <a:t> 할게 </a:t>
            </a:r>
            <a:r>
              <a:rPr lang="ko-KR" altLang="en-US" dirty="0" smtClean="0">
                <a:solidFill>
                  <a:schemeClr val="tx1"/>
                </a:solidFill>
              </a:rPr>
              <a:t>없다는 메시지를 확인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merge :master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병합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polos\OneDrive\바탕 화면\git 가이드\6. 브랜치 병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" y="1196752"/>
            <a:ext cx="5624513" cy="42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544" y="5605141"/>
            <a:ext cx="7704856" cy="11362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checkout master </a:t>
            </a:r>
            <a:r>
              <a:rPr lang="ko-KR" altLang="en-US" dirty="0" smtClean="0">
                <a:solidFill>
                  <a:schemeClr val="tx1"/>
                </a:solidFill>
              </a:rPr>
              <a:t>명령어를 실행하여 </a:t>
            </a:r>
            <a:r>
              <a:rPr lang="en-US" altLang="ko-KR" dirty="0" smtClean="0">
                <a:solidFill>
                  <a:schemeClr val="tx1"/>
                </a:solidFill>
              </a:rPr>
              <a:t>master </a:t>
            </a:r>
            <a:r>
              <a:rPr lang="ko-KR" altLang="en-US" dirty="0" err="1" smtClean="0">
                <a:solidFill>
                  <a:schemeClr val="tx1"/>
                </a:solidFill>
              </a:rPr>
              <a:t>브랜치</a:t>
            </a:r>
            <a:r>
              <a:rPr lang="ko-KR" altLang="en-US" dirty="0" smtClean="0">
                <a:solidFill>
                  <a:schemeClr val="tx1"/>
                </a:solidFill>
              </a:rPr>
              <a:t> 변경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status &gt; </a:t>
            </a:r>
            <a:r>
              <a:rPr lang="en-US" altLang="ko-KR" dirty="0" err="1" smtClean="0">
                <a:solidFill>
                  <a:schemeClr val="tx1"/>
                </a:solidFill>
              </a:rPr>
              <a:t>ls</a:t>
            </a:r>
            <a:r>
              <a:rPr lang="en-US" altLang="ko-KR" dirty="0" smtClean="0">
                <a:solidFill>
                  <a:schemeClr val="tx1"/>
                </a:solidFill>
              </a:rPr>
              <a:t> &gt;cat hello.py &gt; python hello.py</a:t>
            </a:r>
            <a:r>
              <a:rPr lang="ko-KR" altLang="en-US" dirty="0" smtClean="0">
                <a:solidFill>
                  <a:schemeClr val="tx1"/>
                </a:solidFill>
              </a:rPr>
              <a:t>를 실행하여 저장소 상태를 확인하고 </a:t>
            </a:r>
            <a:r>
              <a:rPr lang="ko-KR" altLang="en-US" dirty="0" err="1" smtClean="0">
                <a:solidFill>
                  <a:schemeClr val="tx1"/>
                </a:solidFill>
              </a:rPr>
              <a:t>브랜치에</a:t>
            </a:r>
            <a:r>
              <a:rPr lang="ko-KR" altLang="en-US" dirty="0" smtClean="0">
                <a:solidFill>
                  <a:schemeClr val="tx1"/>
                </a:solidFill>
              </a:rPr>
              <a:t> 있는 파일이 내용이 무엇인지 확인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tx1"/>
                </a:solidFill>
              </a:rPr>
              <a:t>g</a:t>
            </a:r>
            <a:r>
              <a:rPr lang="en-US" altLang="ko-KR" dirty="0" err="1" smtClean="0">
                <a:solidFill>
                  <a:schemeClr val="tx1"/>
                </a:solidFill>
              </a:rPr>
              <a:t>it</a:t>
            </a:r>
            <a:r>
              <a:rPr lang="en-US" altLang="ko-KR" dirty="0" smtClean="0">
                <a:solidFill>
                  <a:schemeClr val="tx1"/>
                </a:solidFill>
              </a:rPr>
              <a:t> merge hotfix </a:t>
            </a:r>
            <a:r>
              <a:rPr lang="ko-KR" altLang="en-US" dirty="0" smtClean="0">
                <a:solidFill>
                  <a:schemeClr val="tx1"/>
                </a:solidFill>
              </a:rPr>
              <a:t>명령어를 실행하여 </a:t>
            </a:r>
            <a:r>
              <a:rPr lang="en-US" altLang="ko-KR" dirty="0" smtClean="0">
                <a:solidFill>
                  <a:schemeClr val="tx1"/>
                </a:solidFill>
              </a:rPr>
              <a:t>hotfix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브랜치와</a:t>
            </a:r>
            <a:r>
              <a:rPr lang="ko-KR" altLang="en-US" dirty="0" smtClean="0">
                <a:solidFill>
                  <a:schemeClr val="tx1"/>
                </a:solidFill>
              </a:rPr>
              <a:t> 병합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독립성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 descr="C:\Users\polos\OneDrive\바탕 화면\git 가이드\7. 브랜치의 독립성 확인.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93" y="1268760"/>
            <a:ext cx="5692776" cy="39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4893" y="5229200"/>
            <a:ext cx="7933531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Master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브랜치에서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vim hello.py </a:t>
            </a:r>
            <a:r>
              <a:rPr lang="ko-KR" altLang="en-US" sz="1400" dirty="0" smtClean="0">
                <a:solidFill>
                  <a:schemeClr val="tx1"/>
                </a:solidFill>
              </a:rPr>
              <a:t>명령어를 실행해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print(“Tell his world”)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코드를 추가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commit –a </a:t>
            </a:r>
            <a:r>
              <a:rPr lang="ko-KR" altLang="en-US" sz="1400" dirty="0" smtClean="0">
                <a:solidFill>
                  <a:schemeClr val="tx1"/>
                </a:solidFill>
              </a:rPr>
              <a:t>명령어를 실행해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커밋</a:t>
            </a:r>
            <a:r>
              <a:rPr lang="ko-KR" altLang="en-US" sz="1400" dirty="0" smtClean="0">
                <a:solidFill>
                  <a:schemeClr val="tx1"/>
                </a:solidFill>
              </a:rPr>
              <a:t> 메시지에 </a:t>
            </a:r>
            <a:r>
              <a:rPr lang="en-US" altLang="ko-KR" sz="1400" dirty="0" smtClean="0">
                <a:solidFill>
                  <a:schemeClr val="tx1"/>
                </a:solidFill>
              </a:rPr>
              <a:t>added output “Tell his world” </a:t>
            </a:r>
            <a:r>
              <a:rPr lang="ko-KR" altLang="en-US" sz="1400" dirty="0" smtClean="0">
                <a:solidFill>
                  <a:schemeClr val="tx1"/>
                </a:solidFill>
              </a:rPr>
              <a:t>문장 입력 후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checkout hotfix </a:t>
            </a:r>
            <a:r>
              <a:rPr lang="ko-KR" altLang="en-US" sz="1400" dirty="0" smtClean="0">
                <a:solidFill>
                  <a:schemeClr val="tx1"/>
                </a:solidFill>
              </a:rPr>
              <a:t>명령어를 실행해 </a:t>
            </a:r>
            <a:r>
              <a:rPr lang="en-US" altLang="ko-KR" sz="1400" dirty="0" smtClean="0">
                <a:solidFill>
                  <a:schemeClr val="tx1"/>
                </a:solidFill>
              </a:rPr>
              <a:t>hotfix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브랜치</a:t>
            </a:r>
            <a:r>
              <a:rPr lang="ko-KR" altLang="en-US" sz="1400" dirty="0" smtClean="0">
                <a:solidFill>
                  <a:schemeClr val="tx1"/>
                </a:solidFill>
              </a:rPr>
              <a:t> 이동 후 </a:t>
            </a:r>
            <a:r>
              <a:rPr lang="en-US" altLang="ko-KR" sz="1400" dirty="0" smtClean="0">
                <a:solidFill>
                  <a:schemeClr val="tx1"/>
                </a:solidFill>
              </a:rPr>
              <a:t>vim hello.py </a:t>
            </a:r>
            <a:r>
              <a:rPr lang="ko-KR" altLang="en-US" sz="1400" dirty="0" smtClean="0">
                <a:solidFill>
                  <a:schemeClr val="tx1"/>
                </a:solidFill>
              </a:rPr>
              <a:t>명령어를 실행하여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print(“Tell her world”)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 추가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commit –a </a:t>
            </a:r>
            <a:r>
              <a:rPr lang="ko-KR" altLang="en-US" sz="1400" dirty="0" smtClean="0">
                <a:solidFill>
                  <a:schemeClr val="tx1"/>
                </a:solidFill>
              </a:rPr>
              <a:t>를 실행 </a:t>
            </a:r>
            <a:r>
              <a:rPr lang="en-US" altLang="ko-KR" sz="1400" dirty="0" smtClean="0">
                <a:solidFill>
                  <a:schemeClr val="tx1"/>
                </a:solidFill>
              </a:rPr>
              <a:t>added output “Tell her world”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커밋</a:t>
            </a:r>
            <a:r>
              <a:rPr lang="ko-KR" altLang="en-US" sz="1400" dirty="0" smtClean="0">
                <a:solidFill>
                  <a:schemeClr val="tx1"/>
                </a:solidFill>
              </a:rPr>
              <a:t> 추가 </a:t>
            </a:r>
            <a:r>
              <a:rPr lang="en-US" altLang="ko-KR" sz="1400" dirty="0" smtClean="0">
                <a:solidFill>
                  <a:schemeClr val="tx1"/>
                </a:solidFill>
              </a:rPr>
              <a:t>cat hello.py</a:t>
            </a:r>
            <a:r>
              <a:rPr lang="ko-KR" altLang="en-US" sz="1400" dirty="0" smtClean="0">
                <a:solidFill>
                  <a:schemeClr val="tx1"/>
                </a:solidFill>
              </a:rPr>
              <a:t>명령 실행 후 </a:t>
            </a:r>
            <a:r>
              <a:rPr lang="en-US" altLang="ko-KR" sz="1400" dirty="0" smtClean="0">
                <a:solidFill>
                  <a:schemeClr val="tx1"/>
                </a:solidFill>
              </a:rPr>
              <a:t>hotfix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파일의 내용을 독립적으로 수정할 수 있다는 사실을 확인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2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:</a:t>
            </a:r>
            <a:r>
              <a:rPr lang="ko-KR" altLang="en-US" dirty="0" smtClean="0"/>
              <a:t>불필요한 파일 및 폴더 무시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 descr="C:\Users\polos\OneDrive\바탕 화면\git 가이드\8. gitign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684838" cy="27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3704" y="4530910"/>
            <a:ext cx="7344816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touch .</a:t>
            </a:r>
            <a:r>
              <a:rPr lang="en-US" altLang="ko-KR" dirty="0" err="1" smtClean="0">
                <a:solidFill>
                  <a:schemeClr val="tx1"/>
                </a:solidFill>
              </a:rPr>
              <a:t>gitignore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명령 실행하여 빈 파일 생성 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ls</a:t>
            </a:r>
            <a:r>
              <a:rPr lang="en-US" altLang="ko-KR" dirty="0" smtClean="0">
                <a:solidFill>
                  <a:schemeClr val="tx1"/>
                </a:solidFill>
              </a:rPr>
              <a:t> –al </a:t>
            </a:r>
            <a:r>
              <a:rPr lang="ko-KR" altLang="en-US" dirty="0" smtClean="0">
                <a:solidFill>
                  <a:schemeClr val="tx1"/>
                </a:solidFill>
              </a:rPr>
              <a:t>을 실행하는 이유는 파일이름의 </a:t>
            </a:r>
            <a:r>
              <a:rPr lang="ko-KR" altLang="en-US" dirty="0" err="1" smtClean="0">
                <a:solidFill>
                  <a:schemeClr val="tx1"/>
                </a:solidFill>
              </a:rPr>
              <a:t>맨앞이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‘.’</a:t>
            </a:r>
            <a:r>
              <a:rPr lang="ko-KR" altLang="en-US" dirty="0" smtClean="0">
                <a:solidFill>
                  <a:schemeClr val="tx1"/>
                </a:solidFill>
              </a:rPr>
              <a:t>으로 시작하면 기본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ls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명령어를 실행해서는 출력되지 않음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 descr="C:\Users\polos\OneDrive\바탕 화면\git 가이드\8. gitignore.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7186613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5301208"/>
            <a:ext cx="792088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://www.gitignore.io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접속하여 운영체제를 선택 후 </a:t>
            </a:r>
            <a:r>
              <a:rPr lang="en-US" altLang="ko-KR" dirty="0" smtClean="0">
                <a:solidFill>
                  <a:schemeClr val="tx1"/>
                </a:solidFill>
              </a:rPr>
              <a:t>Create</a:t>
            </a:r>
            <a:r>
              <a:rPr lang="ko-KR" altLang="en-US" dirty="0" smtClean="0">
                <a:solidFill>
                  <a:schemeClr val="tx1"/>
                </a:solidFill>
              </a:rPr>
              <a:t>를 클릭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생성된 파일을 </a:t>
            </a:r>
            <a:r>
              <a:rPr lang="ko-KR" altLang="en-US" dirty="0" err="1" smtClean="0">
                <a:solidFill>
                  <a:schemeClr val="tx1"/>
                </a:solidFill>
              </a:rPr>
              <a:t>다운로드하여</a:t>
            </a:r>
            <a:r>
              <a:rPr lang="ko-KR" altLang="en-US" dirty="0" smtClean="0">
                <a:solidFill>
                  <a:schemeClr val="tx1"/>
                </a:solidFill>
              </a:rPr>
              <a:t> 아까 생성한 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gitignore</a:t>
            </a:r>
            <a:r>
              <a:rPr lang="ko-KR" altLang="en-US" dirty="0" smtClean="0">
                <a:solidFill>
                  <a:schemeClr val="tx1"/>
                </a:solidFill>
              </a:rPr>
              <a:t>에 저장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7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C:\Users\polos\OneDrive\바탕 화면\git 가이드\8. gitignore 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567690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544" y="3497252"/>
            <a:ext cx="7848872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tx1"/>
                </a:solidFill>
              </a:rPr>
              <a:t>g</a:t>
            </a:r>
            <a:r>
              <a:rPr lang="en-US" altLang="ko-KR" dirty="0" err="1" smtClean="0">
                <a:solidFill>
                  <a:schemeClr val="tx1"/>
                </a:solidFill>
              </a:rPr>
              <a:t>it</a:t>
            </a:r>
            <a:r>
              <a:rPr lang="en-US" altLang="ko-KR" dirty="0" smtClean="0">
                <a:solidFill>
                  <a:schemeClr val="tx1"/>
                </a:solidFill>
              </a:rPr>
              <a:t> add .</a:t>
            </a:r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ignore </a:t>
            </a:r>
            <a:r>
              <a:rPr lang="ko-KR" altLang="en-US" dirty="0" smtClean="0">
                <a:solidFill>
                  <a:schemeClr val="tx1"/>
                </a:solidFill>
              </a:rPr>
              <a:t>명령실행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tx1"/>
                </a:solidFill>
              </a:rPr>
              <a:t>g</a:t>
            </a:r>
            <a:r>
              <a:rPr lang="en-US" altLang="ko-KR" dirty="0" err="1" smtClean="0">
                <a:solidFill>
                  <a:schemeClr val="tx1"/>
                </a:solidFill>
              </a:rPr>
              <a:t>it</a:t>
            </a:r>
            <a:r>
              <a:rPr lang="en-US" altLang="ko-KR" dirty="0" smtClean="0">
                <a:solidFill>
                  <a:schemeClr val="tx1"/>
                </a:solidFill>
              </a:rPr>
              <a:t> commit –m “added  ‘.</a:t>
            </a:r>
            <a:r>
              <a:rPr lang="en-US" altLang="ko-KR" dirty="0" err="1" smtClean="0">
                <a:solidFill>
                  <a:schemeClr val="tx1"/>
                </a:solidFill>
              </a:rPr>
              <a:t>gitignore</a:t>
            </a:r>
            <a:r>
              <a:rPr lang="en-US" altLang="ko-KR" dirty="0" smtClean="0">
                <a:solidFill>
                  <a:schemeClr val="tx1"/>
                </a:solidFill>
              </a:rPr>
              <a:t>’ file” </a:t>
            </a:r>
            <a:r>
              <a:rPr lang="ko-KR" altLang="en-US" dirty="0" err="1" smtClean="0">
                <a:solidFill>
                  <a:schemeClr val="tx1"/>
                </a:solidFill>
              </a:rPr>
              <a:t>커밋</a:t>
            </a:r>
            <a:r>
              <a:rPr lang="ko-KR" altLang="en-US" dirty="0" smtClean="0">
                <a:solidFill>
                  <a:schemeClr val="tx1"/>
                </a:solidFill>
              </a:rPr>
              <a:t> 메시지 입력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윈도우 커맨드 라인으로 </a:t>
            </a:r>
            <a:r>
              <a:rPr lang="ko-KR" altLang="en-US" dirty="0" err="1" smtClean="0">
                <a:solidFill>
                  <a:schemeClr val="tx1"/>
                </a:solidFill>
              </a:rPr>
              <a:t>파이썬</a:t>
            </a:r>
            <a:r>
              <a:rPr lang="ko-KR" altLang="en-US" dirty="0" smtClean="0">
                <a:solidFill>
                  <a:schemeClr val="tx1"/>
                </a:solidFill>
              </a:rPr>
              <a:t> 프로젝트 작업할 때 불필요한 파일이 </a:t>
            </a:r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저장소에 추가되는 것을 방지 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 fatal</a:t>
            </a:r>
            <a:r>
              <a:rPr lang="en-US" altLang="ko-KR" dirty="0">
                <a:solidFill>
                  <a:schemeClr val="tx1"/>
                </a:solidFill>
              </a:rPr>
              <a:t>: not a 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 repository (or any of the parent directories): .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 (</a:t>
            </a:r>
            <a:r>
              <a:rPr lang="ko-KR" altLang="en-US" dirty="0">
                <a:solidFill>
                  <a:schemeClr val="tx1"/>
                </a:solidFill>
              </a:rPr>
              <a:t>올바르지 않은 </a:t>
            </a:r>
            <a:r>
              <a:rPr lang="ko-KR" altLang="en-US" dirty="0" err="1">
                <a:solidFill>
                  <a:schemeClr val="tx1"/>
                </a:solidFill>
              </a:rPr>
              <a:t>디렉토리에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있을때</a:t>
            </a:r>
            <a:r>
              <a:rPr lang="ko-KR" altLang="en-US" dirty="0">
                <a:solidFill>
                  <a:schemeClr val="tx1"/>
                </a:solidFill>
              </a:rPr>
              <a:t> 나오는 </a:t>
            </a:r>
            <a:r>
              <a:rPr lang="en-US" altLang="ko-KR" dirty="0" err="1" smtClean="0">
                <a:solidFill>
                  <a:schemeClr val="tx1"/>
                </a:solidFill>
              </a:rPr>
              <a:t>erroe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메시지</a:t>
            </a:r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메시지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충돌 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147" name="Picture 3" descr="C:\Users\polos\OneDrive\바탕 화면\git 가이드\9. 충돌 해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5" y="1124744"/>
            <a:ext cx="5722938" cy="33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3925" y="4550799"/>
            <a:ext cx="7992888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checkout master </a:t>
            </a:r>
            <a:r>
              <a:rPr lang="ko-KR" altLang="en-US" sz="1400" dirty="0" smtClean="0">
                <a:solidFill>
                  <a:schemeClr val="tx1"/>
                </a:solidFill>
              </a:rPr>
              <a:t>명령어를 실행해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브랜치</a:t>
            </a:r>
            <a:r>
              <a:rPr lang="ko-KR" altLang="en-US" sz="1400" dirty="0" smtClean="0">
                <a:solidFill>
                  <a:schemeClr val="tx1"/>
                </a:solidFill>
              </a:rPr>
              <a:t> 이동 후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merge hotfix </a:t>
            </a:r>
            <a:r>
              <a:rPr lang="ko-KR" altLang="en-US" sz="1400" dirty="0" smtClean="0">
                <a:solidFill>
                  <a:schemeClr val="tx1"/>
                </a:solidFill>
              </a:rPr>
              <a:t>명령어를 실행하여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브랜치</a:t>
            </a:r>
            <a:r>
              <a:rPr lang="ko-KR" altLang="en-US" sz="1400" dirty="0" smtClean="0">
                <a:solidFill>
                  <a:schemeClr val="tx1"/>
                </a:solidFill>
              </a:rPr>
              <a:t> 병합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2. CONFLICT </a:t>
            </a:r>
            <a:r>
              <a:rPr lang="en-US" altLang="ko-KR" sz="1400" dirty="0">
                <a:solidFill>
                  <a:schemeClr val="tx1"/>
                </a:solidFill>
              </a:rPr>
              <a:t>(content): Merge conflict in hello.py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Automatic merge failed; fix conflicts and then commit the result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충돌이 발생했으며 결과와 함께 무엇을 해야 할지 알려주는 메시지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3. </a:t>
            </a:r>
            <a:r>
              <a:rPr lang="en-US" altLang="ko-KR" sz="1400" dirty="0"/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master|MERGING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브랜치의</a:t>
            </a:r>
            <a:r>
              <a:rPr lang="ko-KR" altLang="en-US" sz="1400" dirty="0" smtClean="0">
                <a:solidFill>
                  <a:schemeClr val="tx1"/>
                </a:solidFill>
              </a:rPr>
              <a:t> 표시 부분이 변경됨 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브랜치는</a:t>
            </a:r>
            <a:r>
              <a:rPr lang="ko-KR" altLang="en-US" sz="1400" dirty="0" smtClean="0">
                <a:solidFill>
                  <a:schemeClr val="tx1"/>
                </a:solidFill>
              </a:rPr>
              <a:t> 병합하는 도중 충돌이 발생하여 그것을 해결하는 도중이라는 명시적인 표시입니다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4. </a:t>
            </a:r>
            <a:r>
              <a:rPr lang="ko-KR" altLang="en-US" sz="1400" dirty="0" smtClean="0">
                <a:solidFill>
                  <a:schemeClr val="tx1"/>
                </a:solidFill>
              </a:rPr>
              <a:t>충돌이 발생한 부분의 시작을 </a:t>
            </a:r>
            <a:r>
              <a:rPr lang="en-US" altLang="ko-KR" sz="1400" dirty="0">
                <a:solidFill>
                  <a:schemeClr val="tx1"/>
                </a:solidFill>
              </a:rPr>
              <a:t>&lt;&lt;&lt;&lt;&lt;&lt;&lt; </a:t>
            </a:r>
            <a:r>
              <a:rPr lang="en-US" altLang="ko-KR" sz="1400" dirty="0" smtClean="0">
                <a:solidFill>
                  <a:schemeClr val="tx1"/>
                </a:solidFill>
              </a:rPr>
              <a:t>HEAD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충돌이난</a:t>
            </a:r>
            <a:r>
              <a:rPr lang="ko-KR" altLang="en-US" sz="1400" dirty="0" smtClean="0">
                <a:solidFill>
                  <a:schemeClr val="tx1"/>
                </a:solidFill>
              </a:rPr>
              <a:t> 부분의 끝을 </a:t>
            </a:r>
            <a:r>
              <a:rPr lang="en-US" altLang="ko-KR" sz="1400" dirty="0">
                <a:solidFill>
                  <a:schemeClr val="tx1"/>
                </a:solidFill>
              </a:rPr>
              <a:t>&gt;&gt;&gt;&gt;&gt;&gt;&gt; </a:t>
            </a:r>
            <a:r>
              <a:rPr lang="en-US" altLang="ko-KR" sz="1400" dirty="0" smtClean="0">
                <a:solidFill>
                  <a:schemeClr val="tx1"/>
                </a:solidFill>
              </a:rPr>
              <a:t>hotfix</a:t>
            </a:r>
            <a:r>
              <a:rPr lang="ko-KR" altLang="en-US" sz="1400" dirty="0" smtClean="0">
                <a:solidFill>
                  <a:schemeClr val="tx1"/>
                </a:solidFill>
              </a:rPr>
              <a:t>로 표시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중간에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‘=======‘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어디까지가 어디에 속해 있는지 경계를 표시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834" y="3284984"/>
            <a:ext cx="8229600" cy="3312368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 err="1" smtClean="0"/>
              <a:t>Git</a:t>
            </a:r>
            <a:r>
              <a:rPr lang="ko-KR" altLang="en-US" sz="1800" dirty="0" smtClean="0"/>
              <a:t>은 해당 행이 어떤 의미를 지니고 있는지 알 수 없으므로 어떤 수정 사항을 선택할 것인지 사용자에게 일임한다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이런 경우 충돌 난 두 </a:t>
            </a:r>
            <a:r>
              <a:rPr lang="ko-KR" altLang="en-US" sz="1800" dirty="0" err="1" smtClean="0"/>
              <a:t>브랜치</a:t>
            </a:r>
            <a:r>
              <a:rPr lang="ko-KR" altLang="en-US" sz="1800" dirty="0" smtClean="0"/>
              <a:t> 중 하나의 내용을 선택하거나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두 수정 내역을 합치는 등 수동으로 해결해야 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충돌을 해결하기 위해서는 충돌 난 부분이 어떤 의미인지 이해하고 있어야 해결할 수 있다는 이야기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5. </a:t>
            </a:r>
            <a:r>
              <a:rPr lang="ko-KR" altLang="en-US" sz="1800" dirty="0" smtClean="0"/>
              <a:t>여기서는 두 수정 내역을 합하여 문제를 해결하겠다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print("Hello world")</a:t>
            </a:r>
          </a:p>
          <a:p>
            <a:pPr marL="0" indent="0">
              <a:buNone/>
            </a:pPr>
            <a:r>
              <a:rPr lang="en-US" altLang="ko-KR" sz="1800" dirty="0"/>
              <a:t>print("Tell your world")</a:t>
            </a:r>
          </a:p>
          <a:p>
            <a:pPr marL="0" indent="0">
              <a:buNone/>
            </a:pPr>
            <a:r>
              <a:rPr lang="en-US" altLang="ko-KR" sz="1800" dirty="0"/>
              <a:t>print("Tell his world")</a:t>
            </a:r>
          </a:p>
          <a:p>
            <a:pPr marL="0" indent="0">
              <a:buNone/>
            </a:pPr>
            <a:r>
              <a:rPr lang="en-US" altLang="ko-KR" sz="1800" dirty="0"/>
              <a:t>print("Tell her world</a:t>
            </a:r>
            <a:r>
              <a:rPr lang="en-US" altLang="ko-KR" sz="1800" dirty="0" smtClean="0"/>
              <a:t>")</a:t>
            </a:r>
          </a:p>
          <a:p>
            <a:pPr marL="0" indent="0">
              <a:buNone/>
            </a:pPr>
            <a:r>
              <a:rPr lang="en-US" altLang="ko-KR" sz="1800" dirty="0" smtClean="0"/>
              <a:t> vim hello.py </a:t>
            </a:r>
            <a:r>
              <a:rPr lang="ko-KR" altLang="en-US" sz="1800" dirty="0" smtClean="0"/>
              <a:t>명령어를 사용하여 위와 같이 편집 후 저장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6.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commit –a –m “conflict </a:t>
            </a:r>
            <a:r>
              <a:rPr lang="en-US" altLang="ko-KR" sz="1800" dirty="0" err="1" smtClean="0"/>
              <a:t>resoved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명령 실행하여 </a:t>
            </a:r>
            <a:r>
              <a:rPr lang="ko-KR" altLang="en-US" sz="1800" dirty="0" err="1" smtClean="0"/>
              <a:t>커밋</a:t>
            </a:r>
            <a:r>
              <a:rPr lang="ko-KR" altLang="en-US" sz="1800" dirty="0" smtClean="0"/>
              <a:t> 메시지 저장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7. </a:t>
            </a:r>
            <a:r>
              <a:rPr lang="en-US" altLang="ko-KR" sz="1800" dirty="0" err="1"/>
              <a:t>master|MERGING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상태가 </a:t>
            </a:r>
            <a:r>
              <a:rPr lang="en-US" altLang="ko-KR" sz="1800" dirty="0" smtClean="0"/>
              <a:t>(master)</a:t>
            </a:r>
            <a:r>
              <a:rPr lang="ko-KR" altLang="en-US" sz="1800" dirty="0" smtClean="0"/>
              <a:t>로 변경됨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pic>
        <p:nvPicPr>
          <p:cNvPr id="7170" name="Picture 2" descr="C:\Users\polos\OneDrive\바탕 화면\git 가이드\9. 충돌 해결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1" y="620688"/>
            <a:ext cx="5700713" cy="24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2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기본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7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r>
              <a:rPr lang="ko-KR" altLang="en-US" dirty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 : </a:t>
            </a:r>
            <a:r>
              <a:rPr lang="ko-KR" altLang="en-US" dirty="0" smtClean="0"/>
              <a:t>기록보기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 descr="C:\Users\polos\OneDrive\바탕 화면\git 가이드\10. git 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72723"/>
            <a:ext cx="5676900" cy="468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300192" y="1412776"/>
            <a:ext cx="2664296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log - –graph </a:t>
            </a:r>
            <a:r>
              <a:rPr lang="ko-KR" altLang="en-US" dirty="0" smtClean="0">
                <a:solidFill>
                  <a:schemeClr val="tx1"/>
                </a:solidFill>
              </a:rPr>
              <a:t>자주 사용되는 옵션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맨 왼쪽에 녹색과 빨간색 세로 점선이 나누어진 것은 </a:t>
            </a:r>
            <a:r>
              <a:rPr lang="ko-KR" altLang="en-US" dirty="0" err="1" smtClean="0">
                <a:solidFill>
                  <a:schemeClr val="tx1"/>
                </a:solidFill>
              </a:rPr>
              <a:t>브랜치의</a:t>
            </a:r>
            <a:r>
              <a:rPr lang="ko-KR" altLang="en-US" dirty="0" smtClean="0">
                <a:solidFill>
                  <a:schemeClr val="tx1"/>
                </a:solidFill>
              </a:rPr>
              <a:t> 분기내역을 보여준다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log </a:t>
            </a:r>
            <a:r>
              <a:rPr lang="ko-KR" altLang="en-US" dirty="0" smtClean="0"/>
              <a:t>명령 옵션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921787"/>
              </p:ext>
            </p:extLst>
          </p:nvPr>
        </p:nvGraphicFramePr>
        <p:xfrm>
          <a:off x="539552" y="1484784"/>
          <a:ext cx="8352928" cy="5040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1714"/>
                <a:gridCol w="5781214"/>
              </a:tblGrid>
              <a:tr h="6300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옵션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git log -p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각 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커밋에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적용된 실제 변경 내용을 보여줍니다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.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git log --word-diff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>
                          <a:effectLst/>
                        </a:rPr>
                        <a:t>diff </a:t>
                      </a:r>
                      <a:r>
                        <a:rPr lang="ko-KR" altLang="en-US" sz="1600" b="1" u="none" strike="noStrike">
                          <a:effectLst/>
                        </a:rPr>
                        <a:t>명령의 실행 결과를 단어 단위로 보여줍니다</a:t>
                      </a:r>
                      <a:r>
                        <a:rPr lang="en-US" altLang="ko-KR" sz="1600" b="1" u="none" strike="noStrike">
                          <a:effectLst/>
                        </a:rPr>
                        <a:t>.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git log --stat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>
                          <a:effectLst/>
                        </a:rPr>
                        <a:t>각 커밋에서 수정된 파일의 통계 정보를 보여줍니다</a:t>
                      </a:r>
                      <a:r>
                        <a:rPr lang="en-US" altLang="ko-KR" sz="1600" b="1" u="none" strike="noStrike">
                          <a:effectLst/>
                        </a:rPr>
                        <a:t>.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git log --name-only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>
                          <a:effectLst/>
                        </a:rPr>
                        <a:t>커밋 정보 중에서 수정된 파일의 목록만 보여줍니다</a:t>
                      </a:r>
                      <a:r>
                        <a:rPr lang="en-US" altLang="ko-KR" sz="1600" b="1" u="none" strike="noStrike">
                          <a:effectLst/>
                        </a:rPr>
                        <a:t>.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0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git log --relative-date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>
                          <a:effectLst/>
                        </a:rPr>
                        <a:t>정확한 시간을 보져주는 것이 아니라 </a:t>
                      </a:r>
                      <a:r>
                        <a:rPr lang="en-US" altLang="ko-KR" sz="1600" b="1" u="none" strike="noStrike">
                          <a:effectLst/>
                        </a:rPr>
                        <a:t>1</a:t>
                      </a:r>
                      <a:r>
                        <a:rPr lang="ko-KR" altLang="en-US" sz="1600" b="1" u="none" strike="noStrike">
                          <a:effectLst/>
                        </a:rPr>
                        <a:t>일 전</a:t>
                      </a:r>
                      <a:r>
                        <a:rPr lang="en-US" altLang="ko-KR" sz="1600" b="1" u="none" strike="noStrike">
                          <a:effectLst/>
                        </a:rPr>
                        <a:t>, 1</a:t>
                      </a:r>
                      <a:r>
                        <a:rPr lang="ko-KR" altLang="en-US" sz="1600" b="1" u="none" strike="noStrike">
                          <a:effectLst/>
                        </a:rPr>
                        <a:t>주 전처럼 상대적인 시간을 비교하는 형식으로 보여줍니다</a:t>
                      </a:r>
                      <a:r>
                        <a:rPr lang="en-US" altLang="ko-KR" sz="1600" b="1" u="none" strike="noStrike">
                          <a:effectLst/>
                        </a:rPr>
                        <a:t>.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git log --graph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 err="1">
                          <a:effectLst/>
                        </a:rPr>
                        <a:t>브랜치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분기와 병합 내역을 아스키 그래프로 보여줍니다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.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8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3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31121"/>
              </p:ext>
            </p:extLst>
          </p:nvPr>
        </p:nvGraphicFramePr>
        <p:xfrm>
          <a:off x="755576" y="404664"/>
          <a:ext cx="7776864" cy="6208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9042"/>
                <a:gridCol w="6217822"/>
              </a:tblGrid>
              <a:tr h="1477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  명령어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사용법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인증과정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리눅스 시스템은 기본적으로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multi-user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개념에서 시작하였기 때문에 시스템을 이용하기 위해서는 반드시 로그인을 하여야 합니 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PC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통신에서도 많이 사용되어져 왔기 때문에 그 개 념  설정에 그다지 어려움이 없을 것입니다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흔히 말하는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입력하는 과정입니다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패스워드 변경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리눅스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특히 인터넷의 세계에서는 일반 컴퓨팅 상황에 비하여 훨씬 해킹에 대한 위험이 높습니다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패스워드는 완성된 단어 보다는 단어 중간에 숫자나 키보드의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^, #, '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등과 같은 쉽게 연상 할 수 없는 기호를 삽입하여 만들어 주는 것이 좋습니다</a:t>
                      </a:r>
                    </a:p>
                  </a:txBody>
                  <a:tcPr marL="7620" marR="7620" marT="7620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du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하드사용량 체크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chkdsk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자신의 하드공간을 알려면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du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사용량을 알려면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du -s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diretory_name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067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리스트 보기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유형을 나타내는 기호를 파일명 끝에 표시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'/',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실행파일은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'*',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심볼릭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링크는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'@'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 나타남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 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파일에 관한 상세 정보를 나타냅니다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: dot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(.access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을 포함한 모든 파일 표시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 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파일이 생성된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시간별로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표시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도스의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명령과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같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한줄에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여러개의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정보를 표시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도스의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명령과 같이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서브디렉토리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내용까지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-al 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-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-R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0066"/>
              </p:ext>
            </p:extLst>
          </p:nvPr>
        </p:nvGraphicFramePr>
        <p:xfrm>
          <a:off x="755576" y="332656"/>
          <a:ext cx="7776864" cy="6422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9042"/>
                <a:gridCol w="6217822"/>
              </a:tblGrid>
              <a:tr h="219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  명령어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사용법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변경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cd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cgi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-bin    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cgi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-bin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으로 들어감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cd  ..             :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상위디렉토리로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이동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또는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cd ~  :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어느곳에서든지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자기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홈디렉토리로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바로 이동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cd /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webker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 작업중인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하위나 상위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                  아닌 다른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webker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이동하려면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                  시작해서 경로이름을 입력하면 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복사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(copy)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cp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index.html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index.old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: index.html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index.old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란 이름으로 복사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cp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/home/test/*.*  .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: test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디렉토리내의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모든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복사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파일이름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rename) 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move)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mv index.htm index.html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: index.htm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화일을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index.html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이름 변경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$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mv file  ../main/new_file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파일의 위치변경</a:t>
                      </a:r>
                    </a:p>
                  </a:txBody>
                  <a:tcPr marL="7620" marR="7620" marT="7620" marB="0" anchor="ctr"/>
                </a:tc>
              </a:tr>
              <a:tr h="2067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mkdir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생성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mkdir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download  : download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생성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6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08688"/>
              </p:ext>
            </p:extLst>
          </p:nvPr>
        </p:nvGraphicFramePr>
        <p:xfrm>
          <a:off x="755576" y="332656"/>
          <a:ext cx="7776864" cy="5921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9042"/>
                <a:gridCol w="6217822"/>
              </a:tblGrid>
              <a:tr h="219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  명령어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사용법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화일삭제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rm test.html : test.html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 삭제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rm -r &lt;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 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 전체를 삭제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rm -i a.*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: 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시작하는 모든 파일을 일일이 삭제할 것인지 확인하면서 삭제 </a:t>
                      </a:r>
                    </a:p>
                  </a:txBody>
                  <a:tcPr marL="7620" marR="7620" marT="7620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rmdir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 삭제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rmdir cgi-bin : cgi-bin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 삭제</a:t>
                      </a:r>
                    </a:p>
                  </a:txBody>
                  <a:tcPr marL="7620" marR="7620" marT="7620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pwd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경로를 보여주기</a:t>
                      </a:r>
                    </a:p>
                  </a:txBody>
                  <a:tcPr marL="7620" marR="7620" marT="7620" marB="0" anchor="ctr"/>
                </a:tc>
              </a:tr>
              <a:tr h="2067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pico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리눅스용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에디터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62975"/>
              </p:ext>
            </p:extLst>
          </p:nvPr>
        </p:nvGraphicFramePr>
        <p:xfrm>
          <a:off x="755576" y="404664"/>
          <a:ext cx="7776864" cy="5921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9042"/>
                <a:gridCol w="6217822"/>
              </a:tblGrid>
              <a:tr h="1477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  명령어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사용법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ftp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상태에서 화일 업로드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 put  guestbook.tar.gz</a:t>
                      </a:r>
                    </a:p>
                  </a:txBody>
                  <a:tcPr marL="7620" marR="7620" marT="7620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ftp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상태에서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다운로드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 get  guestbook.tar.gz</a:t>
                      </a:r>
                    </a:p>
                  </a:txBody>
                  <a:tcPr marL="7620" marR="7620" marT="7620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mput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/or/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mget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여러개의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올리고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내릴때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put,get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 사용법동일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</a:tr>
              <a:tr h="2067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alias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"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doskey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alias"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와 비슷하게 이용할 수 있는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명령어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alias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말그대로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별명입니다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alias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이용하여 긴 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닉스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명령어를 간단하게 줄여서 사용할 수도 있습니다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이들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앨리어스는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[alias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'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-al']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같이 사용하시면 되는데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 번 지정한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alias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계속해서 이용하시려면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자신의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홈디렉토리에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있는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cshrc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(Hidden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속성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을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pico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등의 에디터를 이용하여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키면 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3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229534"/>
              </p:ext>
            </p:extLst>
          </p:nvPr>
        </p:nvGraphicFramePr>
        <p:xfrm>
          <a:off x="755576" y="404664"/>
          <a:ext cx="7776864" cy="5521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9042"/>
                <a:gridCol w="6217822"/>
              </a:tblGrid>
              <a:tr h="1477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  명령어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사용법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chmod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permission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리눅스에서는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각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디렉토리에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사용권한을 부여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-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rwxr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-x   guestbookt.html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rwx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문자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자신의 사용 권한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r-x  :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그다음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문자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그룹 사용자의 사용 권한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r-x  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마지막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문자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전체 사용자의 사용 권한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읽기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(read)----------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읽기 권한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쓰기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(write)----------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쓰기 권한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(execution)----------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실행 권한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(-)----------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사용권한 없음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명령어 사용법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chmod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변경모드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 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chmod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666  guestbook.html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: test.html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화일을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자신에게만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r,w,x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권한을 줌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chmod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766  guestbook.html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자신은 모든 권한을 그룹사용자와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전체사용자에게는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읽기와 쓰기 권한만 줌</a:t>
                      </a:r>
                    </a:p>
                  </a:txBody>
                  <a:tcPr marL="7620" marR="7620" marT="7620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파일의 내용을 화면에 출력하거나 파일을 만드는 명령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도스의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명령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cat filename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23873"/>
              </p:ext>
            </p:extLst>
          </p:nvPr>
        </p:nvGraphicFramePr>
        <p:xfrm>
          <a:off x="755576" y="404664"/>
          <a:ext cx="7776864" cy="5194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9042"/>
                <a:gridCol w="6217822"/>
              </a:tblGrid>
              <a:tr h="1477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  명령어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사용법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002" marR="4002" marT="4002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명령어는 실행을 시키면 한 화면을 넘기는 파일일 경우 그 내용을 모두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볼수가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없다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하지만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more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명령어를 사용하면 한 화면 단위로 보여줄 수 있어 유용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more &lt;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옵션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옵션은 다음과 같습니다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Space bar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다음 페이지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Return(enter) key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다음 줄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 : vi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편집기로 전환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: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문자를 찾음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이전 페이지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 : more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상태를 빠져나감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도움말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line number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보여줌</a:t>
                      </a:r>
                    </a:p>
                  </a:txBody>
                  <a:tcPr marL="7620" marR="7620" marT="7620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 시스템에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하고 있는 사용자의 리스트를 보여줍니다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who</a:t>
                      </a:r>
                    </a:p>
                  </a:txBody>
                  <a:tcPr marL="7620" marR="7620" marT="7620" marB="0" anchor="ctr"/>
                </a:tc>
              </a:tr>
              <a:tr h="118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whereis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실행파일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메뉴얼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등의 위치를 알려줍니다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whereis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: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perl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위치를 알려준다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6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1235</Words>
  <Application>Microsoft Office PowerPoint</Application>
  <PresentationFormat>화면 슬라이드 쇼(4:3)</PresentationFormat>
  <Paragraphs>190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리눅스 기본 명령어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Jenkins 명령어</vt:lpstr>
      <vt:lpstr>로컬 저장소 사용을 위한 Git 기본</vt:lpstr>
      <vt:lpstr>PowerPoint 프레젠테이션</vt:lpstr>
      <vt:lpstr>PowerPoint 프레젠테이션</vt:lpstr>
      <vt:lpstr>1.기본 명령어 </vt:lpstr>
      <vt:lpstr>저장소 사용을 위한 branch 명령어</vt:lpstr>
      <vt:lpstr>2. Git init : 저장소 생성</vt:lpstr>
      <vt:lpstr>3. Git add와 git commit : 첫 번째 커밋</vt:lpstr>
      <vt:lpstr>PowerPoint 프레젠테이션</vt:lpstr>
      <vt:lpstr>4. Git branch와 git checkout : 새로운 브랜치 생성과 이동</vt:lpstr>
      <vt:lpstr>PowerPoint 프레젠테이션</vt:lpstr>
      <vt:lpstr>5. Git commit –a : 두 번째 커밋</vt:lpstr>
      <vt:lpstr>6. Git merge :master브랜치와 병합.</vt:lpstr>
      <vt:lpstr>7. 각 브랜치의 독립성 확인.</vt:lpstr>
      <vt:lpstr>8. Gitignore:불필요한 파일 및 폴더 무시</vt:lpstr>
      <vt:lpstr>PowerPoint 프레젠테이션</vt:lpstr>
      <vt:lpstr>PowerPoint 프레젠테이션</vt:lpstr>
      <vt:lpstr>9. 충돌 해결</vt:lpstr>
      <vt:lpstr>PowerPoint 프레젠테이션</vt:lpstr>
      <vt:lpstr>10. Git log : 기록보기</vt:lpstr>
      <vt:lpstr>Git log 명령 옵션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youngil yu</dc:creator>
  <cp:lastModifiedBy>youngil yu</cp:lastModifiedBy>
  <cp:revision>36</cp:revision>
  <dcterms:created xsi:type="dcterms:W3CDTF">2018-10-22T00:37:12Z</dcterms:created>
  <dcterms:modified xsi:type="dcterms:W3CDTF">2018-10-24T08:03:16Z</dcterms:modified>
</cp:coreProperties>
</file>