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2"/>
    <p:restoredTop sz="92163"/>
  </p:normalViewPr>
  <p:slideViewPr>
    <p:cSldViewPr snapToGrid="0" snapToObjects="1">
      <p:cViewPr varScale="1">
        <p:scale>
          <a:sx n="101" d="100"/>
          <a:sy n="101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D7D6-902E-6941-BE3A-E3F9B40C995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564A4-9950-DE41-A05D-23817945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9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AB85-96E3-8348-8513-AD18D891650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93C1-72C1-264E-9309-F4A8571B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7800" y="3949700"/>
            <a:ext cx="599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Pavlos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Polyzogopoulos</a:t>
            </a:r>
            <a:r>
              <a:rPr lang="en-US" sz="2400" b="1" dirty="0" smtClean="0"/>
              <a:t> (bapt1730)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55850" y="4856034"/>
            <a:ext cx="671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 Dimitris </a:t>
            </a:r>
            <a:r>
              <a:rPr lang="en-US" sz="2400" b="1" dirty="0" err="1" smtClean="0"/>
              <a:t>Karlis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9750" y="1823134"/>
            <a:ext cx="527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STATISTICS II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9850" y="2874088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Project 1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64" y="2536984"/>
            <a:ext cx="7215800" cy="3117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3900" y="1718826"/>
            <a:ext cx="85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The goal is to describe customer behavior in respect to the probability of churn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2967" y="225089"/>
            <a:ext cx="287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 review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7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22400" y="1854538"/>
            <a:ext cx="95377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effectLst/>
              </a:rPr>
              <a:t>Customer churn: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O</a:t>
            </a:r>
            <a:r>
              <a:rPr lang="en-US" b="0" i="0" dirty="0" smtClean="0">
                <a:effectLst/>
              </a:rPr>
              <a:t>ccurs when customers or subscribers stop doing business with a company or service, also known as customer attrition. 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0" i="0" dirty="0" smtClean="0">
                <a:effectLst/>
              </a:rPr>
              <a:t>It is also referred as loss of clients or customers.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b="0" i="0" dirty="0" smtClean="0">
                <a:effectLst/>
              </a:rPr>
              <a:t> One industry in which churn rates are particularly useful is the telecommunications industry.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As m</a:t>
            </a:r>
            <a:r>
              <a:rPr lang="en-US" b="0" i="0" dirty="0" smtClean="0">
                <a:effectLst/>
              </a:rPr>
              <a:t>ost customers have multiple options from which to choose within a geographic location.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8100" y="264180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Churn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8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2326897"/>
            <a:ext cx="5600700" cy="4124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175" y="270907"/>
            <a:ext cx="840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Correlation between charts per minute in day and churn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6587" y="1613782"/>
            <a:ext cx="83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There is a strong relation between the customers who churn </a:t>
            </a:r>
            <a:r>
              <a:rPr lang="en-US" smtClean="0"/>
              <a:t>and the charge in days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844800"/>
            <a:ext cx="6731000" cy="273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4150" y="287378"/>
            <a:ext cx="420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model Coefficients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968500" y="1828284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Voice mail plan and international calls are positively associated with the chance that a customer will not churn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30750" y="200679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Watch outs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367898" y="2353498"/>
            <a:ext cx="60268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Matters to take into consideration: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Pricing policy 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Number of customer complaints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Reevaluation of customers services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9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156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2018-02-22T20:23:10Z</dcterms:created>
  <dcterms:modified xsi:type="dcterms:W3CDTF">2018-02-22T21:47:51Z</dcterms:modified>
</cp:coreProperties>
</file>