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5" r:id="rId5"/>
    <p:sldId id="268" r:id="rId6"/>
    <p:sldId id="274" r:id="rId7"/>
    <p:sldId id="267" r:id="rId8"/>
    <p:sldId id="266" r:id="rId9"/>
    <p:sldId id="275" r:id="rId10"/>
    <p:sldId id="276" r:id="rId11"/>
    <p:sldId id="269" r:id="rId12"/>
    <p:sldId id="271" r:id="rId13"/>
    <p:sldId id="27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Go Souliou" initials="GS" lastIdx="2" clrIdx="0">
    <p:extLst>
      <p:ext uri="{19B8F6BF-5375-455C-9EA6-DF929625EA0E}">
        <p15:presenceInfo xmlns:p15="http://schemas.microsoft.com/office/powerpoint/2012/main" userId="1562b6fba1386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46" autoAdjust="0"/>
  </p:normalViewPr>
  <p:slideViewPr>
    <p:cSldViewPr snapToGrid="0" snapToObjects="1">
      <p:cViewPr varScale="1">
        <p:scale>
          <a:sx n="70" d="100"/>
          <a:sy n="70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AC0A4-D915-4A1E-8A1B-97ADEB204AE9}" type="doc">
      <dgm:prSet loTypeId="urn:microsoft.com/office/officeart/2005/8/layout/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90687-A82A-4EE3-BAFF-CD3E43E16476}">
      <dgm:prSet phldrT="[Text]"/>
      <dgm:spPr>
        <a:xfrm>
          <a:off x="263715" y="35467"/>
          <a:ext cx="3692017" cy="67896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Monitoring fish</a:t>
          </a:r>
        </a:p>
      </dgm:t>
    </dgm:pt>
    <dgm:pt modelId="{45D42E4E-5870-44E0-AD8C-C9047B8A2161}" type="parTrans" cxnId="{4689D2E1-E34A-4A6B-B56B-BCCF0DE98847}">
      <dgm:prSet/>
      <dgm:spPr/>
      <dgm:t>
        <a:bodyPr/>
        <a:lstStyle/>
        <a:p>
          <a:endParaRPr lang="en-US"/>
        </a:p>
      </dgm:t>
    </dgm:pt>
    <dgm:pt modelId="{FD0A67F8-20F2-4D8D-A96E-02ECCA878072}" type="sibTrans" cxnId="{4689D2E1-E34A-4A6B-B56B-BCCF0DE98847}">
      <dgm:prSet/>
      <dgm:spPr/>
      <dgm:t>
        <a:bodyPr/>
        <a:lstStyle/>
        <a:p>
          <a:endParaRPr lang="en-US"/>
        </a:p>
      </dgm:t>
    </dgm:pt>
    <dgm:pt modelId="{2BEF24AF-EEEB-493E-A53B-0652D2023ABF}">
      <dgm:prSet phldrT="[Text]"/>
      <dgm:spPr>
        <a:xfrm>
          <a:off x="263715" y="1078747"/>
          <a:ext cx="3692017" cy="67896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Obtaining data and records</a:t>
          </a:r>
        </a:p>
      </dgm:t>
    </dgm:pt>
    <dgm:pt modelId="{2C570B2A-63BC-4254-835F-6AA42D868B66}" type="parTrans" cxnId="{71FAAABE-1CBE-494A-8132-B0BA9BA05748}">
      <dgm:prSet/>
      <dgm:spPr/>
      <dgm:t>
        <a:bodyPr/>
        <a:lstStyle/>
        <a:p>
          <a:endParaRPr lang="en-US"/>
        </a:p>
      </dgm:t>
    </dgm:pt>
    <dgm:pt modelId="{8C691497-AD91-42EC-A1CF-0E194A21DA72}" type="sibTrans" cxnId="{71FAAABE-1CBE-494A-8132-B0BA9BA05748}">
      <dgm:prSet/>
      <dgm:spPr/>
      <dgm:t>
        <a:bodyPr/>
        <a:lstStyle/>
        <a:p>
          <a:endParaRPr lang="en-US"/>
        </a:p>
      </dgm:t>
    </dgm:pt>
    <dgm:pt modelId="{CA69EB13-6E3C-434B-AE59-D4EB340DD773}">
      <dgm:prSet phldrT="[Text]"/>
      <dgm:spPr>
        <a:xfrm>
          <a:off x="263715" y="2122027"/>
          <a:ext cx="3692017" cy="67896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Counting fish population</a:t>
          </a:r>
        </a:p>
      </dgm:t>
    </dgm:pt>
    <dgm:pt modelId="{E1C3CDA9-728B-4C76-BED6-A78EEF31E328}" type="parTrans" cxnId="{56862E3D-FB4B-4929-BB58-04E7EEF09D71}">
      <dgm:prSet/>
      <dgm:spPr/>
      <dgm:t>
        <a:bodyPr/>
        <a:lstStyle/>
        <a:p>
          <a:endParaRPr lang="en-US"/>
        </a:p>
      </dgm:t>
    </dgm:pt>
    <dgm:pt modelId="{39196B34-8B96-4E65-A60E-5CC1D65B1262}" type="sibTrans" cxnId="{56862E3D-FB4B-4929-BB58-04E7EEF09D71}">
      <dgm:prSet/>
      <dgm:spPr/>
      <dgm:t>
        <a:bodyPr/>
        <a:lstStyle/>
        <a:p>
          <a:endParaRPr lang="en-US"/>
        </a:p>
      </dgm:t>
    </dgm:pt>
    <dgm:pt modelId="{8D51D2CC-6FE5-48EC-A6B5-67AD45D161F5}" type="pres">
      <dgm:prSet presAssocID="{FC6AC0A4-D915-4A1E-8A1B-97ADEB204AE9}" presName="linear" presStyleCnt="0">
        <dgm:presLayoutVars>
          <dgm:dir/>
          <dgm:animLvl val="lvl"/>
          <dgm:resizeHandles val="exact"/>
        </dgm:presLayoutVars>
      </dgm:prSet>
      <dgm:spPr/>
    </dgm:pt>
    <dgm:pt modelId="{A04F5161-0502-42F9-89A9-7B9F9E04262B}" type="pres">
      <dgm:prSet presAssocID="{C8B90687-A82A-4EE3-BAFF-CD3E43E16476}" presName="parentLin" presStyleCnt="0"/>
      <dgm:spPr/>
    </dgm:pt>
    <dgm:pt modelId="{97E098B4-0B0E-40A0-B833-F9FE6C919CD3}" type="pres">
      <dgm:prSet presAssocID="{C8B90687-A82A-4EE3-BAFF-CD3E43E16476}" presName="parentLeftMargin" presStyleLbl="node1" presStyleIdx="0" presStyleCnt="3"/>
      <dgm:spPr/>
    </dgm:pt>
    <dgm:pt modelId="{8EFD1AE1-F14C-4277-996E-3F81C6F661F0}" type="pres">
      <dgm:prSet presAssocID="{C8B90687-A82A-4EE3-BAFF-CD3E43E16476}" presName="parentText" presStyleLbl="node1" presStyleIdx="0" presStyleCnt="3" custLinFactNeighborX="78760" custLinFactNeighborY="27781">
        <dgm:presLayoutVars>
          <dgm:chMax val="0"/>
          <dgm:bulletEnabled val="1"/>
        </dgm:presLayoutVars>
      </dgm:prSet>
      <dgm:spPr/>
    </dgm:pt>
    <dgm:pt modelId="{B8F1315B-8549-4845-A887-00288EFC51AB}" type="pres">
      <dgm:prSet presAssocID="{C8B90687-A82A-4EE3-BAFF-CD3E43E16476}" presName="negativeSpace" presStyleCnt="0"/>
      <dgm:spPr/>
    </dgm:pt>
    <dgm:pt modelId="{65FD6A6C-EFFC-46B0-9915-6E0033DDB563}" type="pres">
      <dgm:prSet presAssocID="{C8B90687-A82A-4EE3-BAFF-CD3E43E16476}" presName="childText" presStyleLbl="conFgAcc1" presStyleIdx="0" presStyleCnt="3" custLinFactY="-14583" custLinFactNeighborY="-100000">
        <dgm:presLayoutVars>
          <dgm:bulletEnabled val="1"/>
        </dgm:presLayoutVars>
      </dgm:prSet>
      <dgm:spPr>
        <a:xfrm>
          <a:off x="0" y="374947"/>
          <a:ext cx="5274310" cy="579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gm:spPr>
    </dgm:pt>
    <dgm:pt modelId="{4EEF66E0-607F-4C0B-8A9E-2A18C3D9D346}" type="pres">
      <dgm:prSet presAssocID="{FD0A67F8-20F2-4D8D-A96E-02ECCA878072}" presName="spaceBetweenRectangles" presStyleCnt="0"/>
      <dgm:spPr/>
    </dgm:pt>
    <dgm:pt modelId="{7C1CFEC8-D6E5-4794-BFA9-1CCDDD5DFA91}" type="pres">
      <dgm:prSet presAssocID="{2BEF24AF-EEEB-493E-A53B-0652D2023ABF}" presName="parentLin" presStyleCnt="0"/>
      <dgm:spPr/>
    </dgm:pt>
    <dgm:pt modelId="{C96CAC9A-72D9-4CF1-B2CE-3E0697852AAD}" type="pres">
      <dgm:prSet presAssocID="{2BEF24AF-EEEB-493E-A53B-0652D2023ABF}" presName="parentLeftMargin" presStyleLbl="node1" presStyleIdx="0" presStyleCnt="3"/>
      <dgm:spPr/>
    </dgm:pt>
    <dgm:pt modelId="{74487A04-5B09-49D9-87B7-2CE30B80A5F8}" type="pres">
      <dgm:prSet presAssocID="{2BEF24AF-EEEB-493E-A53B-0652D2023ABF}" presName="parentText" presStyleLbl="node1" presStyleIdx="1" presStyleCnt="3" custLinFactNeighborX="41572" custLinFactNeighborY="12643">
        <dgm:presLayoutVars>
          <dgm:chMax val="0"/>
          <dgm:bulletEnabled val="1"/>
        </dgm:presLayoutVars>
      </dgm:prSet>
      <dgm:spPr/>
    </dgm:pt>
    <dgm:pt modelId="{4ADF60DA-5C04-4084-AD14-D21C7809003D}" type="pres">
      <dgm:prSet presAssocID="{2BEF24AF-EEEB-493E-A53B-0652D2023ABF}" presName="negativeSpace" presStyleCnt="0"/>
      <dgm:spPr/>
    </dgm:pt>
    <dgm:pt modelId="{9BBBD7B7-37E4-4D63-A79D-8E7E6639D625}" type="pres">
      <dgm:prSet presAssocID="{2BEF24AF-EEEB-493E-A53B-0652D2023ABF}" presName="childText" presStyleLbl="conFgAcc1" presStyleIdx="1" presStyleCnt="3">
        <dgm:presLayoutVars>
          <dgm:bulletEnabled val="1"/>
        </dgm:presLayoutVars>
      </dgm:prSet>
      <dgm:spPr>
        <a:xfrm>
          <a:off x="0" y="1418227"/>
          <a:ext cx="5274310" cy="579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gm:spPr>
    </dgm:pt>
    <dgm:pt modelId="{8C70CE9C-8CB7-42FD-B530-5511BDCCD9A2}" type="pres">
      <dgm:prSet presAssocID="{8C691497-AD91-42EC-A1CF-0E194A21DA72}" presName="spaceBetweenRectangles" presStyleCnt="0"/>
      <dgm:spPr/>
    </dgm:pt>
    <dgm:pt modelId="{6890C2C4-DC77-4B52-B662-D028DF2B58C6}" type="pres">
      <dgm:prSet presAssocID="{CA69EB13-6E3C-434B-AE59-D4EB340DD773}" presName="parentLin" presStyleCnt="0"/>
      <dgm:spPr/>
    </dgm:pt>
    <dgm:pt modelId="{384A988E-D0DA-4038-A67E-6ABE808AA6DE}" type="pres">
      <dgm:prSet presAssocID="{CA69EB13-6E3C-434B-AE59-D4EB340DD773}" presName="parentLeftMargin" presStyleLbl="node1" presStyleIdx="1" presStyleCnt="3"/>
      <dgm:spPr/>
    </dgm:pt>
    <dgm:pt modelId="{DF738A7B-47D5-42D5-916E-2C8AF95EEB4F}" type="pres">
      <dgm:prSet presAssocID="{CA69EB13-6E3C-434B-AE59-D4EB340DD7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09777C-9CE4-437A-BB8B-CF96043243FD}" type="pres">
      <dgm:prSet presAssocID="{CA69EB13-6E3C-434B-AE59-D4EB340DD773}" presName="negativeSpace" presStyleCnt="0"/>
      <dgm:spPr/>
    </dgm:pt>
    <dgm:pt modelId="{1D6B00D4-8347-4332-B41C-0D4870CD0C53}" type="pres">
      <dgm:prSet presAssocID="{CA69EB13-6E3C-434B-AE59-D4EB340DD773}" presName="childText" presStyleLbl="conFgAcc1" presStyleIdx="2" presStyleCnt="3">
        <dgm:presLayoutVars>
          <dgm:bulletEnabled val="1"/>
        </dgm:presLayoutVars>
      </dgm:prSet>
      <dgm:spPr>
        <a:xfrm>
          <a:off x="0" y="2461507"/>
          <a:ext cx="5274310" cy="579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gm:spPr>
    </dgm:pt>
  </dgm:ptLst>
  <dgm:cxnLst>
    <dgm:cxn modelId="{56DF8F0F-6DD7-425B-A9BF-D3A0E94CC28D}" type="presOf" srcId="{FC6AC0A4-D915-4A1E-8A1B-97ADEB204AE9}" destId="{8D51D2CC-6FE5-48EC-A6B5-67AD45D161F5}" srcOrd="0" destOrd="0" presId="urn:microsoft.com/office/officeart/2005/8/layout/list1"/>
    <dgm:cxn modelId="{5D8A5420-7566-4CE1-ACF8-DD1C96FB07F2}" type="presOf" srcId="{2BEF24AF-EEEB-493E-A53B-0652D2023ABF}" destId="{C96CAC9A-72D9-4CF1-B2CE-3E0697852AAD}" srcOrd="0" destOrd="0" presId="urn:microsoft.com/office/officeart/2005/8/layout/list1"/>
    <dgm:cxn modelId="{56862E3D-FB4B-4929-BB58-04E7EEF09D71}" srcId="{FC6AC0A4-D915-4A1E-8A1B-97ADEB204AE9}" destId="{CA69EB13-6E3C-434B-AE59-D4EB340DD773}" srcOrd="2" destOrd="0" parTransId="{E1C3CDA9-728B-4C76-BED6-A78EEF31E328}" sibTransId="{39196B34-8B96-4E65-A60E-5CC1D65B1262}"/>
    <dgm:cxn modelId="{E076C340-8F09-4AA1-A743-92C42687780E}" type="presOf" srcId="{CA69EB13-6E3C-434B-AE59-D4EB340DD773}" destId="{384A988E-D0DA-4038-A67E-6ABE808AA6DE}" srcOrd="0" destOrd="0" presId="urn:microsoft.com/office/officeart/2005/8/layout/list1"/>
    <dgm:cxn modelId="{22497843-FCE7-4A81-8468-1CE99833AB7C}" type="presOf" srcId="{C8B90687-A82A-4EE3-BAFF-CD3E43E16476}" destId="{97E098B4-0B0E-40A0-B833-F9FE6C919CD3}" srcOrd="0" destOrd="0" presId="urn:microsoft.com/office/officeart/2005/8/layout/list1"/>
    <dgm:cxn modelId="{FACD2564-EB6B-49D9-B357-453D4345BA11}" type="presOf" srcId="{2BEF24AF-EEEB-493E-A53B-0652D2023ABF}" destId="{74487A04-5B09-49D9-87B7-2CE30B80A5F8}" srcOrd="1" destOrd="0" presId="urn:microsoft.com/office/officeart/2005/8/layout/list1"/>
    <dgm:cxn modelId="{4FE7C976-5D82-4DCA-B763-10A3B3EC97A4}" type="presOf" srcId="{C8B90687-A82A-4EE3-BAFF-CD3E43E16476}" destId="{8EFD1AE1-F14C-4277-996E-3F81C6F661F0}" srcOrd="1" destOrd="0" presId="urn:microsoft.com/office/officeart/2005/8/layout/list1"/>
    <dgm:cxn modelId="{71FAAABE-1CBE-494A-8132-B0BA9BA05748}" srcId="{FC6AC0A4-D915-4A1E-8A1B-97ADEB204AE9}" destId="{2BEF24AF-EEEB-493E-A53B-0652D2023ABF}" srcOrd="1" destOrd="0" parTransId="{2C570B2A-63BC-4254-835F-6AA42D868B66}" sibTransId="{8C691497-AD91-42EC-A1CF-0E194A21DA72}"/>
    <dgm:cxn modelId="{4689D2E1-E34A-4A6B-B56B-BCCF0DE98847}" srcId="{FC6AC0A4-D915-4A1E-8A1B-97ADEB204AE9}" destId="{C8B90687-A82A-4EE3-BAFF-CD3E43E16476}" srcOrd="0" destOrd="0" parTransId="{45D42E4E-5870-44E0-AD8C-C9047B8A2161}" sibTransId="{FD0A67F8-20F2-4D8D-A96E-02ECCA878072}"/>
    <dgm:cxn modelId="{471E0AF7-8FDA-44F2-9E34-9B7410761BF7}" type="presOf" srcId="{CA69EB13-6E3C-434B-AE59-D4EB340DD773}" destId="{DF738A7B-47D5-42D5-916E-2C8AF95EEB4F}" srcOrd="1" destOrd="0" presId="urn:microsoft.com/office/officeart/2005/8/layout/list1"/>
    <dgm:cxn modelId="{B02474BE-B242-4664-9439-4B78F4F12753}" type="presParOf" srcId="{8D51D2CC-6FE5-48EC-A6B5-67AD45D161F5}" destId="{A04F5161-0502-42F9-89A9-7B9F9E04262B}" srcOrd="0" destOrd="0" presId="urn:microsoft.com/office/officeart/2005/8/layout/list1"/>
    <dgm:cxn modelId="{D180B640-1FB7-4F57-A4BA-C4B49A7EF55F}" type="presParOf" srcId="{A04F5161-0502-42F9-89A9-7B9F9E04262B}" destId="{97E098B4-0B0E-40A0-B833-F9FE6C919CD3}" srcOrd="0" destOrd="0" presId="urn:microsoft.com/office/officeart/2005/8/layout/list1"/>
    <dgm:cxn modelId="{6D76E30A-65DB-4E20-9A9A-14D368A89821}" type="presParOf" srcId="{A04F5161-0502-42F9-89A9-7B9F9E04262B}" destId="{8EFD1AE1-F14C-4277-996E-3F81C6F661F0}" srcOrd="1" destOrd="0" presId="urn:microsoft.com/office/officeart/2005/8/layout/list1"/>
    <dgm:cxn modelId="{299519CE-9404-44F5-9D36-216235309099}" type="presParOf" srcId="{8D51D2CC-6FE5-48EC-A6B5-67AD45D161F5}" destId="{B8F1315B-8549-4845-A887-00288EFC51AB}" srcOrd="1" destOrd="0" presId="urn:microsoft.com/office/officeart/2005/8/layout/list1"/>
    <dgm:cxn modelId="{B350F842-F200-4BEC-B3C6-40F6A8C34255}" type="presParOf" srcId="{8D51D2CC-6FE5-48EC-A6B5-67AD45D161F5}" destId="{65FD6A6C-EFFC-46B0-9915-6E0033DDB563}" srcOrd="2" destOrd="0" presId="urn:microsoft.com/office/officeart/2005/8/layout/list1"/>
    <dgm:cxn modelId="{02FAF97D-0DC1-4263-A12D-B29D21CEEB3D}" type="presParOf" srcId="{8D51D2CC-6FE5-48EC-A6B5-67AD45D161F5}" destId="{4EEF66E0-607F-4C0B-8A9E-2A18C3D9D346}" srcOrd="3" destOrd="0" presId="urn:microsoft.com/office/officeart/2005/8/layout/list1"/>
    <dgm:cxn modelId="{E874C113-1A15-416D-893F-9AEA3D3C18C6}" type="presParOf" srcId="{8D51D2CC-6FE5-48EC-A6B5-67AD45D161F5}" destId="{7C1CFEC8-D6E5-4794-BFA9-1CCDDD5DFA91}" srcOrd="4" destOrd="0" presId="urn:microsoft.com/office/officeart/2005/8/layout/list1"/>
    <dgm:cxn modelId="{C6543E90-9476-4960-A9B8-127941E25F62}" type="presParOf" srcId="{7C1CFEC8-D6E5-4794-BFA9-1CCDDD5DFA91}" destId="{C96CAC9A-72D9-4CF1-B2CE-3E0697852AAD}" srcOrd="0" destOrd="0" presId="urn:microsoft.com/office/officeart/2005/8/layout/list1"/>
    <dgm:cxn modelId="{93F98E46-750B-42B6-B909-28579624C085}" type="presParOf" srcId="{7C1CFEC8-D6E5-4794-BFA9-1CCDDD5DFA91}" destId="{74487A04-5B09-49D9-87B7-2CE30B80A5F8}" srcOrd="1" destOrd="0" presId="urn:microsoft.com/office/officeart/2005/8/layout/list1"/>
    <dgm:cxn modelId="{2E676715-9200-4874-8C47-2CCDD5096A8E}" type="presParOf" srcId="{8D51D2CC-6FE5-48EC-A6B5-67AD45D161F5}" destId="{4ADF60DA-5C04-4084-AD14-D21C7809003D}" srcOrd="5" destOrd="0" presId="urn:microsoft.com/office/officeart/2005/8/layout/list1"/>
    <dgm:cxn modelId="{2102BEBC-BED3-4AE6-A693-89F6DD7A644D}" type="presParOf" srcId="{8D51D2CC-6FE5-48EC-A6B5-67AD45D161F5}" destId="{9BBBD7B7-37E4-4D63-A79D-8E7E6639D625}" srcOrd="6" destOrd="0" presId="urn:microsoft.com/office/officeart/2005/8/layout/list1"/>
    <dgm:cxn modelId="{3B953BB7-C3BA-4680-8C4D-8F812C32C17D}" type="presParOf" srcId="{8D51D2CC-6FE5-48EC-A6B5-67AD45D161F5}" destId="{8C70CE9C-8CB7-42FD-B530-5511BDCCD9A2}" srcOrd="7" destOrd="0" presId="urn:microsoft.com/office/officeart/2005/8/layout/list1"/>
    <dgm:cxn modelId="{75D02F37-15F8-40D4-9E4D-7B32860066D1}" type="presParOf" srcId="{8D51D2CC-6FE5-48EC-A6B5-67AD45D161F5}" destId="{6890C2C4-DC77-4B52-B662-D028DF2B58C6}" srcOrd="8" destOrd="0" presId="urn:microsoft.com/office/officeart/2005/8/layout/list1"/>
    <dgm:cxn modelId="{9B3DFCA7-63D9-49D5-9E91-C98E849398F4}" type="presParOf" srcId="{6890C2C4-DC77-4B52-B662-D028DF2B58C6}" destId="{384A988E-D0DA-4038-A67E-6ABE808AA6DE}" srcOrd="0" destOrd="0" presId="urn:microsoft.com/office/officeart/2005/8/layout/list1"/>
    <dgm:cxn modelId="{883F016E-47E2-410C-BFF5-5B408F935F47}" type="presParOf" srcId="{6890C2C4-DC77-4B52-B662-D028DF2B58C6}" destId="{DF738A7B-47D5-42D5-916E-2C8AF95EEB4F}" srcOrd="1" destOrd="0" presId="urn:microsoft.com/office/officeart/2005/8/layout/list1"/>
    <dgm:cxn modelId="{6CC8F602-156D-4DA0-977E-1537783F44D0}" type="presParOf" srcId="{8D51D2CC-6FE5-48EC-A6B5-67AD45D161F5}" destId="{C409777C-9CE4-437A-BB8B-CF96043243FD}" srcOrd="9" destOrd="0" presId="urn:microsoft.com/office/officeart/2005/8/layout/list1"/>
    <dgm:cxn modelId="{7B0279FA-6F3C-452F-8EDF-E065FE2E843E}" type="presParOf" srcId="{8D51D2CC-6FE5-48EC-A6B5-67AD45D161F5}" destId="{1D6B00D4-8347-4332-B41C-0D4870CD0C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99047-AEF9-486C-973B-8190BC6C55D0}" type="doc">
      <dgm:prSet loTypeId="urn:diagrams.loki3.com/BracketList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008EC1-1552-4216-9FA0-BBEB0F01E90D}">
      <dgm:prSet phldrT="[Text]"/>
      <dgm:spPr/>
      <dgm:t>
        <a:bodyPr/>
        <a:lstStyle/>
        <a:p>
          <a:r>
            <a:rPr lang="en-US"/>
            <a:t>Validation Accuracy</a:t>
          </a:r>
        </a:p>
      </dgm:t>
    </dgm:pt>
    <dgm:pt modelId="{BA1757E9-1619-4E4A-8A7C-A73DF19ECE94}" type="parTrans" cxnId="{62BBE4AF-E1F4-4B50-B435-48E4525DDF50}">
      <dgm:prSet/>
      <dgm:spPr/>
      <dgm:t>
        <a:bodyPr/>
        <a:lstStyle/>
        <a:p>
          <a:endParaRPr lang="en-US"/>
        </a:p>
      </dgm:t>
    </dgm:pt>
    <dgm:pt modelId="{284A53FD-56A3-4C70-B04E-A78976DCB0F7}" type="sibTrans" cxnId="{62BBE4AF-E1F4-4B50-B435-48E4525DDF50}">
      <dgm:prSet/>
      <dgm:spPr/>
      <dgm:t>
        <a:bodyPr/>
        <a:lstStyle/>
        <a:p>
          <a:endParaRPr lang="en-US"/>
        </a:p>
      </dgm:t>
    </dgm:pt>
    <dgm:pt modelId="{876CCB80-0D87-41EA-84FC-C0BFDEBA629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95.80% - </a:t>
          </a:r>
          <a:r>
            <a:rPr lang="en-GB"/>
            <a:t>3837/4006 images</a:t>
          </a:r>
          <a:endParaRPr lang="en-US"/>
        </a:p>
      </dgm:t>
    </dgm:pt>
    <dgm:pt modelId="{F097717F-4F27-49F6-804E-FA5AF243B6DC}" type="parTrans" cxnId="{98F74F1F-6CC0-477B-9E8A-1EF0D1131BCA}">
      <dgm:prSet/>
      <dgm:spPr/>
      <dgm:t>
        <a:bodyPr/>
        <a:lstStyle/>
        <a:p>
          <a:endParaRPr lang="en-US"/>
        </a:p>
      </dgm:t>
    </dgm:pt>
    <dgm:pt modelId="{2D46A3B5-5209-4C84-B237-F0B850964F37}" type="sibTrans" cxnId="{98F74F1F-6CC0-477B-9E8A-1EF0D1131BCA}">
      <dgm:prSet/>
      <dgm:spPr/>
      <dgm:t>
        <a:bodyPr/>
        <a:lstStyle/>
        <a:p>
          <a:endParaRPr lang="en-US"/>
        </a:p>
      </dgm:t>
    </dgm:pt>
    <dgm:pt modelId="{9F629D9B-5A12-4B1B-B6C1-CC44E75E273A}">
      <dgm:prSet phldrT="[Text]"/>
      <dgm:spPr/>
      <dgm:t>
        <a:bodyPr/>
        <a:lstStyle/>
        <a:p>
          <a:r>
            <a:rPr lang="en-US"/>
            <a:t>Training Accuracy</a:t>
          </a:r>
        </a:p>
      </dgm:t>
    </dgm:pt>
    <dgm:pt modelId="{B0179B77-6A43-4BFD-9E20-013FA73C9F6F}" type="parTrans" cxnId="{7B27EEEE-0DBF-48B8-B4B0-5378C6BC2200}">
      <dgm:prSet/>
      <dgm:spPr/>
      <dgm:t>
        <a:bodyPr/>
        <a:lstStyle/>
        <a:p>
          <a:endParaRPr lang="en-US"/>
        </a:p>
      </dgm:t>
    </dgm:pt>
    <dgm:pt modelId="{8B8F7E23-A67D-4949-A66E-16052BAD2848}" type="sibTrans" cxnId="{7B27EEEE-0DBF-48B8-B4B0-5378C6BC2200}">
      <dgm:prSet/>
      <dgm:spPr/>
      <dgm:t>
        <a:bodyPr/>
        <a:lstStyle/>
        <a:p>
          <a:endParaRPr lang="en-US"/>
        </a:p>
      </dgm:t>
    </dgm:pt>
    <dgm:pt modelId="{F88C0481-2693-4603-A086-F94CD24926C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93.3% - </a:t>
          </a:r>
          <a:r>
            <a:rPr lang="en-GB" dirty="0"/>
            <a:t>35137/37458 images</a:t>
          </a:r>
          <a:endParaRPr lang="en-US" dirty="0"/>
        </a:p>
      </dgm:t>
    </dgm:pt>
    <dgm:pt modelId="{B7E31580-2092-4DC0-9B34-B0BA6A4FC93E}" type="parTrans" cxnId="{C008653E-F99C-4928-8238-E1F179760866}">
      <dgm:prSet/>
      <dgm:spPr/>
      <dgm:t>
        <a:bodyPr/>
        <a:lstStyle/>
        <a:p>
          <a:endParaRPr lang="en-US"/>
        </a:p>
      </dgm:t>
    </dgm:pt>
    <dgm:pt modelId="{2912F99B-9FFE-4F19-9FB2-F520B2FEA58B}" type="sibTrans" cxnId="{C008653E-F99C-4928-8238-E1F179760866}">
      <dgm:prSet/>
      <dgm:spPr/>
      <dgm:t>
        <a:bodyPr/>
        <a:lstStyle/>
        <a:p>
          <a:endParaRPr lang="en-US"/>
        </a:p>
      </dgm:t>
    </dgm:pt>
    <dgm:pt modelId="{8243C059-623A-47FC-96FA-558F4393BE6D}">
      <dgm:prSet phldrT="[Text]"/>
      <dgm:spPr/>
      <dgm:t>
        <a:bodyPr/>
        <a:lstStyle/>
        <a:p>
          <a:r>
            <a:rPr lang="en-US"/>
            <a:t>Validation Loss</a:t>
          </a:r>
        </a:p>
      </dgm:t>
    </dgm:pt>
    <dgm:pt modelId="{64790688-CE9E-497A-9B27-9355296AB566}" type="parTrans" cxnId="{E73DBFB4-A9E3-4810-AD5E-4DBC6662C118}">
      <dgm:prSet/>
      <dgm:spPr/>
      <dgm:t>
        <a:bodyPr/>
        <a:lstStyle/>
        <a:p>
          <a:endParaRPr lang="en-US"/>
        </a:p>
      </dgm:t>
    </dgm:pt>
    <dgm:pt modelId="{D6A1E442-D2F8-44B6-9430-D8DFF193EB8D}" type="sibTrans" cxnId="{E73DBFB4-A9E3-4810-AD5E-4DBC6662C118}">
      <dgm:prSet/>
      <dgm:spPr/>
      <dgm:t>
        <a:bodyPr/>
        <a:lstStyle/>
        <a:p>
          <a:endParaRPr lang="en-US"/>
        </a:p>
      </dgm:t>
    </dgm:pt>
    <dgm:pt modelId="{66246708-3E81-4203-9806-2816866A264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0.1308</a:t>
          </a:r>
        </a:p>
      </dgm:t>
    </dgm:pt>
    <dgm:pt modelId="{65C6122D-C22C-4921-B433-46469B4BEE5C}" type="parTrans" cxnId="{FC1C69B1-B4D2-40CB-BBE0-7497EF763993}">
      <dgm:prSet/>
      <dgm:spPr/>
      <dgm:t>
        <a:bodyPr/>
        <a:lstStyle/>
        <a:p>
          <a:endParaRPr lang="en-US"/>
        </a:p>
      </dgm:t>
    </dgm:pt>
    <dgm:pt modelId="{800209C8-7BA0-4413-8372-ABB5D7BF12D4}" type="sibTrans" cxnId="{FC1C69B1-B4D2-40CB-BBE0-7497EF763993}">
      <dgm:prSet/>
      <dgm:spPr/>
      <dgm:t>
        <a:bodyPr/>
        <a:lstStyle/>
        <a:p>
          <a:endParaRPr lang="en-US"/>
        </a:p>
      </dgm:t>
    </dgm:pt>
    <dgm:pt modelId="{B67DE6BA-F888-4FEB-AF82-901DD929F87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0.1368</a:t>
          </a:r>
        </a:p>
      </dgm:t>
    </dgm:pt>
    <dgm:pt modelId="{1E71E564-5940-4E12-8C86-ED0A7978543E}" type="parTrans" cxnId="{846F93F0-626D-4449-B1DD-CACA1F333C79}">
      <dgm:prSet/>
      <dgm:spPr/>
      <dgm:t>
        <a:bodyPr/>
        <a:lstStyle/>
        <a:p>
          <a:endParaRPr lang="en-US"/>
        </a:p>
      </dgm:t>
    </dgm:pt>
    <dgm:pt modelId="{44B55B47-97BC-4948-AE69-B56674CC31A5}" type="sibTrans" cxnId="{846F93F0-626D-4449-B1DD-CACA1F333C79}">
      <dgm:prSet/>
      <dgm:spPr/>
      <dgm:t>
        <a:bodyPr/>
        <a:lstStyle/>
        <a:p>
          <a:endParaRPr lang="en-US"/>
        </a:p>
      </dgm:t>
    </dgm:pt>
    <dgm:pt modelId="{4B9AC99E-AAF6-47CE-8B31-6BD2B2B62AAA}">
      <dgm:prSet phldrT="[Text]"/>
      <dgm:spPr/>
      <dgm:t>
        <a:bodyPr/>
        <a:lstStyle/>
        <a:p>
          <a:r>
            <a:rPr lang="en-US" dirty="0"/>
            <a:t>Training Loss</a:t>
          </a:r>
        </a:p>
      </dgm:t>
    </dgm:pt>
    <dgm:pt modelId="{8FD0BF5A-CB32-4A23-BF8B-E987949196CC}" type="sibTrans" cxnId="{C3F6D381-8627-4BD9-820B-C394C7520EFD}">
      <dgm:prSet/>
      <dgm:spPr/>
      <dgm:t>
        <a:bodyPr/>
        <a:lstStyle/>
        <a:p>
          <a:endParaRPr lang="en-US"/>
        </a:p>
      </dgm:t>
    </dgm:pt>
    <dgm:pt modelId="{687AF3A7-99ED-4665-A110-3EEA22A2B5F2}" type="parTrans" cxnId="{C3F6D381-8627-4BD9-820B-C394C7520EFD}">
      <dgm:prSet/>
      <dgm:spPr/>
      <dgm:t>
        <a:bodyPr/>
        <a:lstStyle/>
        <a:p>
          <a:endParaRPr lang="en-US"/>
        </a:p>
      </dgm:t>
    </dgm:pt>
    <dgm:pt modelId="{6D401296-18BF-46C8-BBA5-E1C7AC5CE23F}" type="pres">
      <dgm:prSet presAssocID="{FB899047-AEF9-486C-973B-8190BC6C55D0}" presName="Name0" presStyleCnt="0">
        <dgm:presLayoutVars>
          <dgm:dir/>
          <dgm:animLvl val="lvl"/>
          <dgm:resizeHandles val="exact"/>
        </dgm:presLayoutVars>
      </dgm:prSet>
      <dgm:spPr/>
    </dgm:pt>
    <dgm:pt modelId="{BF5D0EE1-38FD-445C-8BD9-9C2BFCCA9414}" type="pres">
      <dgm:prSet presAssocID="{81008EC1-1552-4216-9FA0-BBEB0F01E90D}" presName="linNode" presStyleCnt="0"/>
      <dgm:spPr/>
    </dgm:pt>
    <dgm:pt modelId="{AF19A0A4-6D35-410F-8144-58AEC470E969}" type="pres">
      <dgm:prSet presAssocID="{81008EC1-1552-4216-9FA0-BBEB0F01E90D}" presName="parTx" presStyleLbl="revTx" presStyleIdx="0" presStyleCnt="4">
        <dgm:presLayoutVars>
          <dgm:chMax val="1"/>
          <dgm:bulletEnabled val="1"/>
        </dgm:presLayoutVars>
      </dgm:prSet>
      <dgm:spPr/>
    </dgm:pt>
    <dgm:pt modelId="{430DE509-3856-4D16-B53D-4B5B846B7229}" type="pres">
      <dgm:prSet presAssocID="{81008EC1-1552-4216-9FA0-BBEB0F01E90D}" presName="bracket" presStyleLbl="parChTrans1D1" presStyleIdx="0" presStyleCnt="4"/>
      <dgm:spPr/>
    </dgm:pt>
    <dgm:pt modelId="{D589517D-4D30-4144-B48E-B873D0491193}" type="pres">
      <dgm:prSet presAssocID="{81008EC1-1552-4216-9FA0-BBEB0F01E90D}" presName="spH" presStyleCnt="0"/>
      <dgm:spPr/>
    </dgm:pt>
    <dgm:pt modelId="{0CF5FCCD-E83A-4175-8762-4C9F7B047C3A}" type="pres">
      <dgm:prSet presAssocID="{81008EC1-1552-4216-9FA0-BBEB0F01E90D}" presName="desTx" presStyleLbl="node1" presStyleIdx="0" presStyleCnt="4">
        <dgm:presLayoutVars>
          <dgm:bulletEnabled val="1"/>
        </dgm:presLayoutVars>
      </dgm:prSet>
      <dgm:spPr/>
    </dgm:pt>
    <dgm:pt modelId="{1D18F137-CA88-4A2F-82E4-3026E9CBBC4C}" type="pres">
      <dgm:prSet presAssocID="{284A53FD-56A3-4C70-B04E-A78976DCB0F7}" presName="spV" presStyleCnt="0"/>
      <dgm:spPr/>
    </dgm:pt>
    <dgm:pt modelId="{16CDA63E-BB6C-4F7E-9813-2DA76F3CD352}" type="pres">
      <dgm:prSet presAssocID="{9F629D9B-5A12-4B1B-B6C1-CC44E75E273A}" presName="linNode" presStyleCnt="0"/>
      <dgm:spPr/>
    </dgm:pt>
    <dgm:pt modelId="{2660ACD1-2F08-4893-9C4C-0ACBDAD39FF8}" type="pres">
      <dgm:prSet presAssocID="{9F629D9B-5A12-4B1B-B6C1-CC44E75E273A}" presName="parTx" presStyleLbl="revTx" presStyleIdx="1" presStyleCnt="4">
        <dgm:presLayoutVars>
          <dgm:chMax val="1"/>
          <dgm:bulletEnabled val="1"/>
        </dgm:presLayoutVars>
      </dgm:prSet>
      <dgm:spPr/>
    </dgm:pt>
    <dgm:pt modelId="{E27868F9-CEC3-451A-8783-36ADA7673783}" type="pres">
      <dgm:prSet presAssocID="{9F629D9B-5A12-4B1B-B6C1-CC44E75E273A}" presName="bracket" presStyleLbl="parChTrans1D1" presStyleIdx="1" presStyleCnt="4"/>
      <dgm:spPr/>
    </dgm:pt>
    <dgm:pt modelId="{42651A59-D63F-48E7-B998-05F00CFF7E2A}" type="pres">
      <dgm:prSet presAssocID="{9F629D9B-5A12-4B1B-B6C1-CC44E75E273A}" presName="spH" presStyleCnt="0"/>
      <dgm:spPr/>
    </dgm:pt>
    <dgm:pt modelId="{A327074A-87C8-4BD6-8CFA-5A77959F5D33}" type="pres">
      <dgm:prSet presAssocID="{9F629D9B-5A12-4B1B-B6C1-CC44E75E273A}" presName="desTx" presStyleLbl="node1" presStyleIdx="1" presStyleCnt="4">
        <dgm:presLayoutVars>
          <dgm:bulletEnabled val="1"/>
        </dgm:presLayoutVars>
      </dgm:prSet>
      <dgm:spPr/>
    </dgm:pt>
    <dgm:pt modelId="{54F14165-19AB-4324-AB34-E27C92E0293C}" type="pres">
      <dgm:prSet presAssocID="{8B8F7E23-A67D-4949-A66E-16052BAD2848}" presName="spV" presStyleCnt="0"/>
      <dgm:spPr/>
    </dgm:pt>
    <dgm:pt modelId="{495A6E90-2C8C-42DB-B1D7-BC14FA251173}" type="pres">
      <dgm:prSet presAssocID="{8243C059-623A-47FC-96FA-558F4393BE6D}" presName="linNode" presStyleCnt="0"/>
      <dgm:spPr/>
    </dgm:pt>
    <dgm:pt modelId="{127619AD-C00C-4AA2-AA72-F5769E752A1C}" type="pres">
      <dgm:prSet presAssocID="{8243C059-623A-47FC-96FA-558F4393BE6D}" presName="parTx" presStyleLbl="revTx" presStyleIdx="2" presStyleCnt="4">
        <dgm:presLayoutVars>
          <dgm:chMax val="1"/>
          <dgm:bulletEnabled val="1"/>
        </dgm:presLayoutVars>
      </dgm:prSet>
      <dgm:spPr/>
    </dgm:pt>
    <dgm:pt modelId="{9434C73D-5D0E-46AC-92D1-57ECEF6E5761}" type="pres">
      <dgm:prSet presAssocID="{8243C059-623A-47FC-96FA-558F4393BE6D}" presName="bracket" presStyleLbl="parChTrans1D1" presStyleIdx="2" presStyleCnt="4"/>
      <dgm:spPr/>
    </dgm:pt>
    <dgm:pt modelId="{0EC85C1E-107C-4E8F-B351-78449BFD754A}" type="pres">
      <dgm:prSet presAssocID="{8243C059-623A-47FC-96FA-558F4393BE6D}" presName="spH" presStyleCnt="0"/>
      <dgm:spPr/>
    </dgm:pt>
    <dgm:pt modelId="{D3A1F364-6637-48E8-BEF9-F08D80F2BAB3}" type="pres">
      <dgm:prSet presAssocID="{8243C059-623A-47FC-96FA-558F4393BE6D}" presName="desTx" presStyleLbl="node1" presStyleIdx="2" presStyleCnt="4">
        <dgm:presLayoutVars>
          <dgm:bulletEnabled val="1"/>
        </dgm:presLayoutVars>
      </dgm:prSet>
      <dgm:spPr/>
    </dgm:pt>
    <dgm:pt modelId="{7E982F5B-574E-4EE6-A4AA-9C3B6F7DE646}" type="pres">
      <dgm:prSet presAssocID="{D6A1E442-D2F8-44B6-9430-D8DFF193EB8D}" presName="spV" presStyleCnt="0"/>
      <dgm:spPr/>
    </dgm:pt>
    <dgm:pt modelId="{87E40A7D-6C54-43D2-8E19-5167D6FFB61F}" type="pres">
      <dgm:prSet presAssocID="{4B9AC99E-AAF6-47CE-8B31-6BD2B2B62AAA}" presName="linNode" presStyleCnt="0"/>
      <dgm:spPr/>
    </dgm:pt>
    <dgm:pt modelId="{5B32CE6B-F32C-4377-BB1A-88EEE46E401E}" type="pres">
      <dgm:prSet presAssocID="{4B9AC99E-AAF6-47CE-8B31-6BD2B2B62AAA}" presName="parTx" presStyleLbl="revTx" presStyleIdx="3" presStyleCnt="4">
        <dgm:presLayoutVars>
          <dgm:chMax val="1"/>
          <dgm:bulletEnabled val="1"/>
        </dgm:presLayoutVars>
      </dgm:prSet>
      <dgm:spPr/>
    </dgm:pt>
    <dgm:pt modelId="{05BBE2C9-A1CD-47E5-B7E9-62E8E45041F3}" type="pres">
      <dgm:prSet presAssocID="{4B9AC99E-AAF6-47CE-8B31-6BD2B2B62AAA}" presName="bracket" presStyleLbl="parChTrans1D1" presStyleIdx="3" presStyleCnt="4"/>
      <dgm:spPr/>
    </dgm:pt>
    <dgm:pt modelId="{F8785079-80EE-47F8-8412-BFF66EC47FF6}" type="pres">
      <dgm:prSet presAssocID="{4B9AC99E-AAF6-47CE-8B31-6BD2B2B62AAA}" presName="spH" presStyleCnt="0"/>
      <dgm:spPr/>
    </dgm:pt>
    <dgm:pt modelId="{BDCEBFF2-AC65-47D4-B43F-3D727B7C3EAB}" type="pres">
      <dgm:prSet presAssocID="{4B9AC99E-AAF6-47CE-8B31-6BD2B2B62AAA}" presName="desTx" presStyleLbl="node1" presStyleIdx="3" presStyleCnt="4">
        <dgm:presLayoutVars>
          <dgm:bulletEnabled val="1"/>
        </dgm:presLayoutVars>
      </dgm:prSet>
      <dgm:spPr/>
    </dgm:pt>
  </dgm:ptLst>
  <dgm:cxnLst>
    <dgm:cxn modelId="{73E59200-021B-4092-A2AE-2D53FF6AADA9}" type="presOf" srcId="{B67DE6BA-F888-4FEB-AF82-901DD929F872}" destId="{BDCEBFF2-AC65-47D4-B43F-3D727B7C3EAB}" srcOrd="0" destOrd="0" presId="urn:diagrams.loki3.com/BracketList"/>
    <dgm:cxn modelId="{82796E01-2A4C-4912-94B4-EE1671A85C94}" type="presOf" srcId="{F88C0481-2693-4603-A086-F94CD24926CB}" destId="{A327074A-87C8-4BD6-8CFA-5A77959F5D33}" srcOrd="0" destOrd="0" presId="urn:diagrams.loki3.com/BracketList"/>
    <dgm:cxn modelId="{89211603-1452-4E31-8F85-C36A0B54FB01}" type="presOf" srcId="{876CCB80-0D87-41EA-84FC-C0BFDEBA6297}" destId="{0CF5FCCD-E83A-4175-8762-4C9F7B047C3A}" srcOrd="0" destOrd="0" presId="urn:diagrams.loki3.com/BracketList"/>
    <dgm:cxn modelId="{0441B909-22C1-46BB-985F-E9E7AF52A898}" type="presOf" srcId="{8243C059-623A-47FC-96FA-558F4393BE6D}" destId="{127619AD-C00C-4AA2-AA72-F5769E752A1C}" srcOrd="0" destOrd="0" presId="urn:diagrams.loki3.com/BracketList"/>
    <dgm:cxn modelId="{98F74F1F-6CC0-477B-9E8A-1EF0D1131BCA}" srcId="{81008EC1-1552-4216-9FA0-BBEB0F01E90D}" destId="{876CCB80-0D87-41EA-84FC-C0BFDEBA6297}" srcOrd="0" destOrd="0" parTransId="{F097717F-4F27-49F6-804E-FA5AF243B6DC}" sibTransId="{2D46A3B5-5209-4C84-B237-F0B850964F37}"/>
    <dgm:cxn modelId="{C008653E-F99C-4928-8238-E1F179760866}" srcId="{9F629D9B-5A12-4B1B-B6C1-CC44E75E273A}" destId="{F88C0481-2693-4603-A086-F94CD24926CB}" srcOrd="0" destOrd="0" parTransId="{B7E31580-2092-4DC0-9B34-B0BA6A4FC93E}" sibTransId="{2912F99B-9FFE-4F19-9FB2-F520B2FEA58B}"/>
    <dgm:cxn modelId="{C3ADA66C-AC0B-4B9E-BC37-D8DD03837DBB}" type="presOf" srcId="{FB899047-AEF9-486C-973B-8190BC6C55D0}" destId="{6D401296-18BF-46C8-BBA5-E1C7AC5CE23F}" srcOrd="0" destOrd="0" presId="urn:diagrams.loki3.com/BracketList"/>
    <dgm:cxn modelId="{C3F6D381-8627-4BD9-820B-C394C7520EFD}" srcId="{FB899047-AEF9-486C-973B-8190BC6C55D0}" destId="{4B9AC99E-AAF6-47CE-8B31-6BD2B2B62AAA}" srcOrd="3" destOrd="0" parTransId="{687AF3A7-99ED-4665-A110-3EEA22A2B5F2}" sibTransId="{8FD0BF5A-CB32-4A23-BF8B-E987949196CC}"/>
    <dgm:cxn modelId="{D6EB699F-5CE9-4FEA-BBA3-EE9D39777626}" type="presOf" srcId="{4B9AC99E-AAF6-47CE-8B31-6BD2B2B62AAA}" destId="{5B32CE6B-F32C-4377-BB1A-88EEE46E401E}" srcOrd="0" destOrd="0" presId="urn:diagrams.loki3.com/BracketList"/>
    <dgm:cxn modelId="{E8B9D1AB-DB67-43AF-88F1-A317C32DDF12}" type="presOf" srcId="{9F629D9B-5A12-4B1B-B6C1-CC44E75E273A}" destId="{2660ACD1-2F08-4893-9C4C-0ACBDAD39FF8}" srcOrd="0" destOrd="0" presId="urn:diagrams.loki3.com/BracketList"/>
    <dgm:cxn modelId="{62BBE4AF-E1F4-4B50-B435-48E4525DDF50}" srcId="{FB899047-AEF9-486C-973B-8190BC6C55D0}" destId="{81008EC1-1552-4216-9FA0-BBEB0F01E90D}" srcOrd="0" destOrd="0" parTransId="{BA1757E9-1619-4E4A-8A7C-A73DF19ECE94}" sibTransId="{284A53FD-56A3-4C70-B04E-A78976DCB0F7}"/>
    <dgm:cxn modelId="{FC1C69B1-B4D2-40CB-BBE0-7497EF763993}" srcId="{8243C059-623A-47FC-96FA-558F4393BE6D}" destId="{66246708-3E81-4203-9806-2816866A264B}" srcOrd="0" destOrd="0" parTransId="{65C6122D-C22C-4921-B433-46469B4BEE5C}" sibTransId="{800209C8-7BA0-4413-8372-ABB5D7BF12D4}"/>
    <dgm:cxn modelId="{E73DBFB4-A9E3-4810-AD5E-4DBC6662C118}" srcId="{FB899047-AEF9-486C-973B-8190BC6C55D0}" destId="{8243C059-623A-47FC-96FA-558F4393BE6D}" srcOrd="2" destOrd="0" parTransId="{64790688-CE9E-497A-9B27-9355296AB566}" sibTransId="{D6A1E442-D2F8-44B6-9430-D8DFF193EB8D}"/>
    <dgm:cxn modelId="{7B27EEEE-0DBF-48B8-B4B0-5378C6BC2200}" srcId="{FB899047-AEF9-486C-973B-8190BC6C55D0}" destId="{9F629D9B-5A12-4B1B-B6C1-CC44E75E273A}" srcOrd="1" destOrd="0" parTransId="{B0179B77-6A43-4BFD-9E20-013FA73C9F6F}" sibTransId="{8B8F7E23-A67D-4949-A66E-16052BAD2848}"/>
    <dgm:cxn modelId="{846F93F0-626D-4449-B1DD-CACA1F333C79}" srcId="{4B9AC99E-AAF6-47CE-8B31-6BD2B2B62AAA}" destId="{B67DE6BA-F888-4FEB-AF82-901DD929F872}" srcOrd="0" destOrd="0" parTransId="{1E71E564-5940-4E12-8C86-ED0A7978543E}" sibTransId="{44B55B47-97BC-4948-AE69-B56674CC31A5}"/>
    <dgm:cxn modelId="{685A00F6-E390-4570-9C9A-8C74B81203EC}" type="presOf" srcId="{66246708-3E81-4203-9806-2816866A264B}" destId="{D3A1F364-6637-48E8-BEF9-F08D80F2BAB3}" srcOrd="0" destOrd="0" presId="urn:diagrams.loki3.com/BracketList"/>
    <dgm:cxn modelId="{C10268F7-AA24-4481-805C-B88540193023}" type="presOf" srcId="{81008EC1-1552-4216-9FA0-BBEB0F01E90D}" destId="{AF19A0A4-6D35-410F-8144-58AEC470E969}" srcOrd="0" destOrd="0" presId="urn:diagrams.loki3.com/BracketList"/>
    <dgm:cxn modelId="{902A8F90-71BA-4340-8F2A-79419A9E944F}" type="presParOf" srcId="{6D401296-18BF-46C8-BBA5-E1C7AC5CE23F}" destId="{BF5D0EE1-38FD-445C-8BD9-9C2BFCCA9414}" srcOrd="0" destOrd="0" presId="urn:diagrams.loki3.com/BracketList"/>
    <dgm:cxn modelId="{FE4E770F-E1CA-496B-8C9A-8063BE0068D8}" type="presParOf" srcId="{BF5D0EE1-38FD-445C-8BD9-9C2BFCCA9414}" destId="{AF19A0A4-6D35-410F-8144-58AEC470E969}" srcOrd="0" destOrd="0" presId="urn:diagrams.loki3.com/BracketList"/>
    <dgm:cxn modelId="{D96FE501-E82A-460F-9E29-C3442047AA56}" type="presParOf" srcId="{BF5D0EE1-38FD-445C-8BD9-9C2BFCCA9414}" destId="{430DE509-3856-4D16-B53D-4B5B846B7229}" srcOrd="1" destOrd="0" presId="urn:diagrams.loki3.com/BracketList"/>
    <dgm:cxn modelId="{AC86C333-5E6D-4761-91D4-CAE322BE85D7}" type="presParOf" srcId="{BF5D0EE1-38FD-445C-8BD9-9C2BFCCA9414}" destId="{D589517D-4D30-4144-B48E-B873D0491193}" srcOrd="2" destOrd="0" presId="urn:diagrams.loki3.com/BracketList"/>
    <dgm:cxn modelId="{78DD86BA-92F6-4D4F-B27C-758643A1B80E}" type="presParOf" srcId="{BF5D0EE1-38FD-445C-8BD9-9C2BFCCA9414}" destId="{0CF5FCCD-E83A-4175-8762-4C9F7B047C3A}" srcOrd="3" destOrd="0" presId="urn:diagrams.loki3.com/BracketList"/>
    <dgm:cxn modelId="{93435605-32CF-4491-ACC9-FF0B01666173}" type="presParOf" srcId="{6D401296-18BF-46C8-BBA5-E1C7AC5CE23F}" destId="{1D18F137-CA88-4A2F-82E4-3026E9CBBC4C}" srcOrd="1" destOrd="0" presId="urn:diagrams.loki3.com/BracketList"/>
    <dgm:cxn modelId="{148D5C2A-AA21-4BCE-9A17-B8A7CFBFD44E}" type="presParOf" srcId="{6D401296-18BF-46C8-BBA5-E1C7AC5CE23F}" destId="{16CDA63E-BB6C-4F7E-9813-2DA76F3CD352}" srcOrd="2" destOrd="0" presId="urn:diagrams.loki3.com/BracketList"/>
    <dgm:cxn modelId="{16FD7719-D1B4-4B14-A6AE-E913E6B7A018}" type="presParOf" srcId="{16CDA63E-BB6C-4F7E-9813-2DA76F3CD352}" destId="{2660ACD1-2F08-4893-9C4C-0ACBDAD39FF8}" srcOrd="0" destOrd="0" presId="urn:diagrams.loki3.com/BracketList"/>
    <dgm:cxn modelId="{A22A3064-DFA5-44A6-9A85-9E5B88683F48}" type="presParOf" srcId="{16CDA63E-BB6C-4F7E-9813-2DA76F3CD352}" destId="{E27868F9-CEC3-451A-8783-36ADA7673783}" srcOrd="1" destOrd="0" presId="urn:diagrams.loki3.com/BracketList"/>
    <dgm:cxn modelId="{5CDD130C-5096-4269-B7A5-5B79DFB17E46}" type="presParOf" srcId="{16CDA63E-BB6C-4F7E-9813-2DA76F3CD352}" destId="{42651A59-D63F-48E7-B998-05F00CFF7E2A}" srcOrd="2" destOrd="0" presId="urn:diagrams.loki3.com/BracketList"/>
    <dgm:cxn modelId="{93BBB53C-7AAB-4F95-8CC3-F63FC2BBC6B0}" type="presParOf" srcId="{16CDA63E-BB6C-4F7E-9813-2DA76F3CD352}" destId="{A327074A-87C8-4BD6-8CFA-5A77959F5D33}" srcOrd="3" destOrd="0" presId="urn:diagrams.loki3.com/BracketList"/>
    <dgm:cxn modelId="{F8EA4E29-3110-483B-BD76-58AAB1CABF1F}" type="presParOf" srcId="{6D401296-18BF-46C8-BBA5-E1C7AC5CE23F}" destId="{54F14165-19AB-4324-AB34-E27C92E0293C}" srcOrd="3" destOrd="0" presId="urn:diagrams.loki3.com/BracketList"/>
    <dgm:cxn modelId="{DA88AB8B-5393-4C7A-9940-C435000E20F3}" type="presParOf" srcId="{6D401296-18BF-46C8-BBA5-E1C7AC5CE23F}" destId="{495A6E90-2C8C-42DB-B1D7-BC14FA251173}" srcOrd="4" destOrd="0" presId="urn:diagrams.loki3.com/BracketList"/>
    <dgm:cxn modelId="{7E699C64-A5AE-47BC-B0FD-2D5D1887E8FA}" type="presParOf" srcId="{495A6E90-2C8C-42DB-B1D7-BC14FA251173}" destId="{127619AD-C00C-4AA2-AA72-F5769E752A1C}" srcOrd="0" destOrd="0" presId="urn:diagrams.loki3.com/BracketList"/>
    <dgm:cxn modelId="{A7AC7060-88E0-4E5B-9C9B-CBBD2F477800}" type="presParOf" srcId="{495A6E90-2C8C-42DB-B1D7-BC14FA251173}" destId="{9434C73D-5D0E-46AC-92D1-57ECEF6E5761}" srcOrd="1" destOrd="0" presId="urn:diagrams.loki3.com/BracketList"/>
    <dgm:cxn modelId="{EA47AC93-CA92-4EB3-A88D-70433ECF0978}" type="presParOf" srcId="{495A6E90-2C8C-42DB-B1D7-BC14FA251173}" destId="{0EC85C1E-107C-4E8F-B351-78449BFD754A}" srcOrd="2" destOrd="0" presId="urn:diagrams.loki3.com/BracketList"/>
    <dgm:cxn modelId="{822C7DED-6BD7-4244-B82B-8FCBAB7EAE42}" type="presParOf" srcId="{495A6E90-2C8C-42DB-B1D7-BC14FA251173}" destId="{D3A1F364-6637-48E8-BEF9-F08D80F2BAB3}" srcOrd="3" destOrd="0" presId="urn:diagrams.loki3.com/BracketList"/>
    <dgm:cxn modelId="{7F72CAB7-527A-40CB-8560-C427D5B3FCD5}" type="presParOf" srcId="{6D401296-18BF-46C8-BBA5-E1C7AC5CE23F}" destId="{7E982F5B-574E-4EE6-A4AA-9C3B6F7DE646}" srcOrd="5" destOrd="0" presId="urn:diagrams.loki3.com/BracketList"/>
    <dgm:cxn modelId="{99032891-2B13-4582-BD38-A64F93847542}" type="presParOf" srcId="{6D401296-18BF-46C8-BBA5-E1C7AC5CE23F}" destId="{87E40A7D-6C54-43D2-8E19-5167D6FFB61F}" srcOrd="6" destOrd="0" presId="urn:diagrams.loki3.com/BracketList"/>
    <dgm:cxn modelId="{FFF0FC22-D693-448E-8F02-DEB2E5F02898}" type="presParOf" srcId="{87E40A7D-6C54-43D2-8E19-5167D6FFB61F}" destId="{5B32CE6B-F32C-4377-BB1A-88EEE46E401E}" srcOrd="0" destOrd="0" presId="urn:diagrams.loki3.com/BracketList"/>
    <dgm:cxn modelId="{4FAD2A6A-8FB8-404E-A145-B563D9807BB7}" type="presParOf" srcId="{87E40A7D-6C54-43D2-8E19-5167D6FFB61F}" destId="{05BBE2C9-A1CD-47E5-B7E9-62E8E45041F3}" srcOrd="1" destOrd="0" presId="urn:diagrams.loki3.com/BracketList"/>
    <dgm:cxn modelId="{72DAECDE-1DB0-45C6-963E-9F47C2F079B5}" type="presParOf" srcId="{87E40A7D-6C54-43D2-8E19-5167D6FFB61F}" destId="{F8785079-80EE-47F8-8412-BFF66EC47FF6}" srcOrd="2" destOrd="0" presId="urn:diagrams.loki3.com/BracketList"/>
    <dgm:cxn modelId="{EB01E1EE-5715-4E6A-AC1E-1ABFC90B8305}" type="presParOf" srcId="{87E40A7D-6C54-43D2-8E19-5167D6FFB61F}" destId="{BDCEBFF2-AC65-47D4-B43F-3D727B7C3EA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6A6C-EFFC-46B0-9915-6E0033DDB563}">
      <dsp:nvSpPr>
        <dsp:cNvPr id="0" name=""/>
        <dsp:cNvSpPr/>
      </dsp:nvSpPr>
      <dsp:spPr>
        <a:xfrm>
          <a:off x="0" y="113919"/>
          <a:ext cx="448887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D1AE1-F14C-4277-996E-3F81C6F661F0}">
      <dsp:nvSpPr>
        <dsp:cNvPr id="0" name=""/>
        <dsp:cNvSpPr/>
      </dsp:nvSpPr>
      <dsp:spPr>
        <a:xfrm>
          <a:off x="401215" y="164236"/>
          <a:ext cx="3142211" cy="59040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768" tIns="0" rIns="118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Monitoring fish</a:t>
          </a:r>
        </a:p>
      </dsp:txBody>
      <dsp:txXfrm>
        <a:off x="430036" y="193057"/>
        <a:ext cx="3084569" cy="532758"/>
      </dsp:txXfrm>
    </dsp:sp>
    <dsp:sp modelId="{9BBBD7B7-37E4-4D63-A79D-8E7E6639D625}">
      <dsp:nvSpPr>
        <dsp:cNvPr id="0" name=""/>
        <dsp:cNvSpPr/>
      </dsp:nvSpPr>
      <dsp:spPr>
        <a:xfrm>
          <a:off x="0" y="1202617"/>
          <a:ext cx="448887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87A04-5B09-49D9-87B7-2CE30B80A5F8}">
      <dsp:nvSpPr>
        <dsp:cNvPr id="0" name=""/>
        <dsp:cNvSpPr/>
      </dsp:nvSpPr>
      <dsp:spPr>
        <a:xfrm>
          <a:off x="317749" y="982061"/>
          <a:ext cx="3142211" cy="59040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768" tIns="0" rIns="118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Obtaining data and records</a:t>
          </a:r>
        </a:p>
      </dsp:txBody>
      <dsp:txXfrm>
        <a:off x="346570" y="1010882"/>
        <a:ext cx="3084569" cy="532758"/>
      </dsp:txXfrm>
    </dsp:sp>
    <dsp:sp modelId="{1D6B00D4-8347-4332-B41C-0D4870CD0C53}">
      <dsp:nvSpPr>
        <dsp:cNvPr id="0" name=""/>
        <dsp:cNvSpPr/>
      </dsp:nvSpPr>
      <dsp:spPr>
        <a:xfrm>
          <a:off x="0" y="2109817"/>
          <a:ext cx="448887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38A7B-47D5-42D5-916E-2C8AF95EEB4F}">
      <dsp:nvSpPr>
        <dsp:cNvPr id="0" name=""/>
        <dsp:cNvSpPr/>
      </dsp:nvSpPr>
      <dsp:spPr>
        <a:xfrm>
          <a:off x="224443" y="1814617"/>
          <a:ext cx="3142211" cy="59040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768" tIns="0" rIns="118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Counting fish population</a:t>
          </a:r>
        </a:p>
      </dsp:txBody>
      <dsp:txXfrm>
        <a:off x="253264" y="1843438"/>
        <a:ext cx="308456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9A0A4-6D35-410F-8144-58AEC470E969}">
      <dsp:nvSpPr>
        <dsp:cNvPr id="0" name=""/>
        <dsp:cNvSpPr/>
      </dsp:nvSpPr>
      <dsp:spPr>
        <a:xfrm>
          <a:off x="2241" y="138413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Validation Accuracy</a:t>
          </a:r>
        </a:p>
      </dsp:txBody>
      <dsp:txXfrm>
        <a:off x="2241" y="138413"/>
        <a:ext cx="1146686" cy="568012"/>
      </dsp:txXfrm>
    </dsp:sp>
    <dsp:sp modelId="{430DE509-3856-4D16-B53D-4B5B846B7229}">
      <dsp:nvSpPr>
        <dsp:cNvPr id="0" name=""/>
        <dsp:cNvSpPr/>
      </dsp:nvSpPr>
      <dsp:spPr>
        <a:xfrm>
          <a:off x="1148928" y="138413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5FCCD-E83A-4175-8762-4C9F7B047C3A}">
      <dsp:nvSpPr>
        <dsp:cNvPr id="0" name=""/>
        <dsp:cNvSpPr/>
      </dsp:nvSpPr>
      <dsp:spPr>
        <a:xfrm>
          <a:off x="1470000" y="138413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95.80% - </a:t>
          </a:r>
          <a:r>
            <a:rPr lang="en-GB" sz="1700" kern="1200"/>
            <a:t>3837/4006 images</a:t>
          </a:r>
          <a:endParaRPr lang="en-US" sz="1700" kern="1200"/>
        </a:p>
      </dsp:txBody>
      <dsp:txXfrm>
        <a:off x="1470000" y="138413"/>
        <a:ext cx="3118988" cy="568012"/>
      </dsp:txXfrm>
    </dsp:sp>
    <dsp:sp modelId="{2660ACD1-2F08-4893-9C4C-0ACBDAD39FF8}">
      <dsp:nvSpPr>
        <dsp:cNvPr id="0" name=""/>
        <dsp:cNvSpPr/>
      </dsp:nvSpPr>
      <dsp:spPr>
        <a:xfrm>
          <a:off x="2241" y="767625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Accuracy</a:t>
          </a:r>
        </a:p>
      </dsp:txBody>
      <dsp:txXfrm>
        <a:off x="2241" y="767625"/>
        <a:ext cx="1146686" cy="568012"/>
      </dsp:txXfrm>
    </dsp:sp>
    <dsp:sp modelId="{E27868F9-CEC3-451A-8783-36ADA7673783}">
      <dsp:nvSpPr>
        <dsp:cNvPr id="0" name=""/>
        <dsp:cNvSpPr/>
      </dsp:nvSpPr>
      <dsp:spPr>
        <a:xfrm>
          <a:off x="1148928" y="767625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7074A-87C8-4BD6-8CFA-5A77959F5D33}">
      <dsp:nvSpPr>
        <dsp:cNvPr id="0" name=""/>
        <dsp:cNvSpPr/>
      </dsp:nvSpPr>
      <dsp:spPr>
        <a:xfrm>
          <a:off x="1470000" y="767625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93.3% - </a:t>
          </a:r>
          <a:r>
            <a:rPr lang="en-GB" sz="1700" kern="1200" dirty="0"/>
            <a:t>35137/37458 images</a:t>
          </a:r>
          <a:endParaRPr lang="en-US" sz="1700" kern="1200" dirty="0"/>
        </a:p>
      </dsp:txBody>
      <dsp:txXfrm>
        <a:off x="1470000" y="767625"/>
        <a:ext cx="3118988" cy="568012"/>
      </dsp:txXfrm>
    </dsp:sp>
    <dsp:sp modelId="{127619AD-C00C-4AA2-AA72-F5769E752A1C}">
      <dsp:nvSpPr>
        <dsp:cNvPr id="0" name=""/>
        <dsp:cNvSpPr/>
      </dsp:nvSpPr>
      <dsp:spPr>
        <a:xfrm>
          <a:off x="2241" y="1396838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Validation Loss</a:t>
          </a:r>
        </a:p>
      </dsp:txBody>
      <dsp:txXfrm>
        <a:off x="2241" y="1396838"/>
        <a:ext cx="1146686" cy="568012"/>
      </dsp:txXfrm>
    </dsp:sp>
    <dsp:sp modelId="{9434C73D-5D0E-46AC-92D1-57ECEF6E5761}">
      <dsp:nvSpPr>
        <dsp:cNvPr id="0" name=""/>
        <dsp:cNvSpPr/>
      </dsp:nvSpPr>
      <dsp:spPr>
        <a:xfrm>
          <a:off x="1148928" y="1396838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1F364-6637-48E8-BEF9-F08D80F2BAB3}">
      <dsp:nvSpPr>
        <dsp:cNvPr id="0" name=""/>
        <dsp:cNvSpPr/>
      </dsp:nvSpPr>
      <dsp:spPr>
        <a:xfrm>
          <a:off x="1470000" y="1396838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0.1308</a:t>
          </a:r>
        </a:p>
      </dsp:txBody>
      <dsp:txXfrm>
        <a:off x="1470000" y="1396838"/>
        <a:ext cx="3118988" cy="568012"/>
      </dsp:txXfrm>
    </dsp:sp>
    <dsp:sp modelId="{5B32CE6B-F32C-4377-BB1A-88EEE46E401E}">
      <dsp:nvSpPr>
        <dsp:cNvPr id="0" name=""/>
        <dsp:cNvSpPr/>
      </dsp:nvSpPr>
      <dsp:spPr>
        <a:xfrm>
          <a:off x="2241" y="2026051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Loss</a:t>
          </a:r>
        </a:p>
      </dsp:txBody>
      <dsp:txXfrm>
        <a:off x="2241" y="2026051"/>
        <a:ext cx="1146686" cy="568012"/>
      </dsp:txXfrm>
    </dsp:sp>
    <dsp:sp modelId="{05BBE2C9-A1CD-47E5-B7E9-62E8E45041F3}">
      <dsp:nvSpPr>
        <dsp:cNvPr id="0" name=""/>
        <dsp:cNvSpPr/>
      </dsp:nvSpPr>
      <dsp:spPr>
        <a:xfrm>
          <a:off x="1148928" y="2026051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EBFF2-AC65-47D4-B43F-3D727B7C3EAB}">
      <dsp:nvSpPr>
        <dsp:cNvPr id="0" name=""/>
        <dsp:cNvSpPr/>
      </dsp:nvSpPr>
      <dsp:spPr>
        <a:xfrm>
          <a:off x="1470000" y="2026051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0.1368</a:t>
          </a:r>
        </a:p>
      </dsp:txBody>
      <dsp:txXfrm>
        <a:off x="1470000" y="2026051"/>
        <a:ext cx="3118988" cy="5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81816-A820-4593-B804-2A4978CD8739}" type="datetimeFigureOut">
              <a:rPr lang="el-GR" smtClean="0"/>
              <a:t>15/9/2018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71590-7A92-4ADF-9C26-A08448A448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74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925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16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940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254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750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669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027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36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71590-7A92-4ADF-9C26-A08448A448D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084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74" r="20325"/>
          <a:stretch/>
        </p:blipFill>
        <p:spPr>
          <a:xfrm>
            <a:off x="11336" y="0"/>
            <a:ext cx="9209314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4520" y="236566"/>
            <a:ext cx="5795280" cy="1666877"/>
          </a:xfrm>
          <a:prstGeom prst="round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               		     </a:t>
            </a:r>
            <a:r>
              <a:rPr lang="en-US" sz="2000" b="1" dirty="0">
                <a:solidFill>
                  <a:srgbClr val="000000"/>
                </a:solidFill>
              </a:rPr>
              <a:t>Fish Classification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Convolutional Neural Networks and Deep Learning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55C117-358F-4056-9440-FFBCDCB10148}"/>
              </a:ext>
            </a:extLst>
          </p:cNvPr>
          <p:cNvSpPr/>
          <p:nvPr/>
        </p:nvSpPr>
        <p:spPr>
          <a:xfrm>
            <a:off x="11336" y="5317167"/>
            <a:ext cx="7865706" cy="823658"/>
          </a:xfrm>
          <a:prstGeom prst="round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Authors: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Katsaris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Christos,Polyzogopoulos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Pavlos,Rapanou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Argyro,Souliou</a:t>
            </a:r>
            <a:r>
              <a:rPr lang="en-US" sz="2000" dirty="0">
                <a:solidFill>
                  <a:srgbClr val="000000"/>
                </a:solidFill>
              </a:rPr>
              <a:t> Georgia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298580" y="2309186"/>
            <a:ext cx="505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Athens University of Economics &amp; Business</a:t>
            </a:r>
          </a:p>
          <a:p>
            <a:r>
              <a:rPr lang="en-US" dirty="0"/>
              <a:t>Master of Science: Business Analytics</a:t>
            </a:r>
          </a:p>
          <a:p>
            <a:r>
              <a:rPr lang="en-US" dirty="0"/>
              <a:t>Course : Big Data Content Analytics</a:t>
            </a:r>
          </a:p>
          <a:p>
            <a:r>
              <a:rPr lang="en-US" dirty="0"/>
              <a:t>Professor: Mr. Harris Papageorgiou</a:t>
            </a:r>
          </a:p>
          <a:p>
            <a:r>
              <a:rPr lang="en-US" dirty="0"/>
              <a:t>Assistant: Mr. Dimitris Pappas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-28304" y="-149044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Fish </a:t>
            </a:r>
            <a:r>
              <a:rPr lang="en-US" dirty="0" err="1"/>
              <a:t>Classifiation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3083-9438-4C3A-9A81-CD53EED7A18B}"/>
              </a:ext>
            </a:extLst>
          </p:cNvPr>
          <p:cNvSpPr txBox="1"/>
          <p:nvPr/>
        </p:nvSpPr>
        <p:spPr>
          <a:xfrm>
            <a:off x="457200" y="279670"/>
            <a:ext cx="8322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VGG16 Fine Tuned – Hyper Parameters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E76803-F38B-43C5-82F4-CEA8E8969116}"/>
              </a:ext>
            </a:extLst>
          </p:cNvPr>
          <p:cNvSpPr txBox="1">
            <a:spLocks/>
          </p:cNvSpPr>
          <p:nvPr/>
        </p:nvSpPr>
        <p:spPr>
          <a:xfrm>
            <a:off x="367004" y="13273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7F96AB-101D-4C45-8B02-136EF8221CB2}"/>
              </a:ext>
            </a:extLst>
          </p:cNvPr>
          <p:cNvSpPr txBox="1">
            <a:spLocks/>
          </p:cNvSpPr>
          <p:nvPr/>
        </p:nvSpPr>
        <p:spPr>
          <a:xfrm>
            <a:off x="519404" y="14797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4D982-1117-4FF0-8042-6F9DC33D4FE0}"/>
              </a:ext>
            </a:extLst>
          </p:cNvPr>
          <p:cNvSpPr txBox="1">
            <a:spLocks/>
          </p:cNvSpPr>
          <p:nvPr/>
        </p:nvSpPr>
        <p:spPr>
          <a:xfrm>
            <a:off x="367004" y="1750369"/>
            <a:ext cx="7815944" cy="133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Categorical cross entropy loss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Adam optimizer algorithm with Learning Rate = 0.001 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10 epochs / batch size = 200</a:t>
            </a: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64" y="3293862"/>
            <a:ext cx="6733630" cy="294762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6775270" y="1812821"/>
            <a:ext cx="1567543" cy="107765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7053943" y="2016859"/>
            <a:ext cx="11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is the best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7990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047-D6F6-45A5-ADE7-DCE93D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F19-1598-4B6A-ABF7-98DB8C3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4360-C9F7-4AA8-B0F6-CA7CB44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A893B-5A6B-4A34-AF62-DBB5E055C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-1" y="-27812"/>
            <a:ext cx="9144001" cy="688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C5BA15-1BC2-4D2B-A2BC-00B4668460BC}"/>
              </a:ext>
            </a:extLst>
          </p:cNvPr>
          <p:cNvSpPr txBox="1"/>
          <p:nvPr/>
        </p:nvSpPr>
        <p:spPr>
          <a:xfrm>
            <a:off x="363894" y="310258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Model Evaluation in a glance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DFC9A1-3161-4EFB-BD99-CC05D2353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5" y="1233851"/>
            <a:ext cx="3734321" cy="25149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DD5278-4E18-4EEF-A1AC-22BCF0450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44" y="4100172"/>
            <a:ext cx="3734321" cy="254929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98D6EE32-3178-4170-9A87-DE578089E808}"/>
              </a:ext>
            </a:extLst>
          </p:cNvPr>
          <p:cNvSpPr txBox="1">
            <a:spLocks/>
          </p:cNvSpPr>
          <p:nvPr/>
        </p:nvSpPr>
        <p:spPr>
          <a:xfrm>
            <a:off x="4877836" y="4100172"/>
            <a:ext cx="3475653" cy="87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85731378"/>
              </p:ext>
            </p:extLst>
          </p:nvPr>
        </p:nvGraphicFramePr>
        <p:xfrm>
          <a:off x="4320046" y="1355403"/>
          <a:ext cx="4591231" cy="273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85524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047-D6F6-45A5-ADE7-DCE93D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F19-1598-4B6A-ABF7-98DB8C3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4360-C9F7-4AA8-B0F6-CA7CB44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A893B-5A6B-4A34-AF62-DBB5E055C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11712" y="-49821"/>
            <a:ext cx="9144001" cy="6885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9C8EB-30B4-4830-84CF-49DB6E452102}"/>
              </a:ext>
            </a:extLst>
          </p:cNvPr>
          <p:cNvSpPr txBox="1"/>
          <p:nvPr/>
        </p:nvSpPr>
        <p:spPr>
          <a:xfrm>
            <a:off x="363894" y="302283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Best Accuracy Per Class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21122D-70AD-44F3-A081-76842EAFA699}"/>
              </a:ext>
            </a:extLst>
          </p:cNvPr>
          <p:cNvSpPr txBox="1">
            <a:spLocks/>
          </p:cNvSpPr>
          <p:nvPr/>
        </p:nvSpPr>
        <p:spPr>
          <a:xfrm>
            <a:off x="363894" y="1236061"/>
            <a:ext cx="8439638" cy="48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64EB7-9BA6-41CD-B735-71E57C63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28" y="1103465"/>
            <a:ext cx="1500944" cy="797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F62D2-4BEC-41B7-9667-EBFB02432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573" y="2142025"/>
            <a:ext cx="1473899" cy="863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87B2E-EAC3-4721-BAA6-6375F002A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529" y="3393085"/>
            <a:ext cx="1500943" cy="8479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0AA8CD-777E-4230-AD78-CBDC42919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6022" y="4617188"/>
            <a:ext cx="1446450" cy="847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E39364-4241-4BC8-A050-1D8397450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023" y="5733233"/>
            <a:ext cx="1446450" cy="730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894" y="1103465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Abudefduf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Vaigiensis</a:t>
            </a:r>
            <a:r>
              <a:rPr lang="en-US" sz="2000" dirty="0">
                <a:solidFill>
                  <a:schemeClr val="bg1"/>
                </a:solidFill>
              </a:rPr>
              <a:t> : 100 %</a:t>
            </a:r>
          </a:p>
          <a:p>
            <a:pPr marL="457200" indent="-457200" algn="ctr"/>
            <a:r>
              <a:rPr lang="en-US" sz="2000" dirty="0">
                <a:solidFill>
                  <a:schemeClr val="bg1"/>
                </a:solidFill>
              </a:rPr>
              <a:t>10/10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1934" y="2306472"/>
            <a:ext cx="335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Canthigaster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valentini</a:t>
            </a:r>
            <a:r>
              <a:rPr lang="en-US" sz="2000" dirty="0">
                <a:solidFill>
                  <a:schemeClr val="bg1"/>
                </a:solidFill>
              </a:rPr>
              <a:t> : 100 %</a:t>
            </a:r>
          </a:p>
          <a:p>
            <a:pPr marL="457200" indent="-457200" algn="ctr"/>
            <a:r>
              <a:rPr lang="en-US" sz="2000" dirty="0">
                <a:solidFill>
                  <a:schemeClr val="bg1"/>
                </a:solidFill>
              </a:rPr>
              <a:t>17/17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" y="3429000"/>
            <a:ext cx="344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Chaetodon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trifascialis</a:t>
            </a:r>
            <a:r>
              <a:rPr lang="en-US" sz="2000" dirty="0">
                <a:solidFill>
                  <a:schemeClr val="bg1"/>
                </a:solidFill>
              </a:rPr>
              <a:t> : 100 %</a:t>
            </a:r>
          </a:p>
          <a:p>
            <a:pPr marL="457200" indent="-457200" algn="ctr"/>
            <a:r>
              <a:rPr lang="en-US" sz="2000" dirty="0">
                <a:solidFill>
                  <a:schemeClr val="bg1"/>
                </a:solidFill>
              </a:rPr>
              <a:t>28/28 images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651" y="4817243"/>
            <a:ext cx="279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Scaridae</a:t>
            </a:r>
            <a:r>
              <a:rPr lang="en-US" sz="2000" dirty="0">
                <a:solidFill>
                  <a:schemeClr val="bg1"/>
                </a:solidFill>
              </a:rPr>
              <a:t> : 100 %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6/6 images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3894" y="5733233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no_fish</a:t>
            </a:r>
            <a:r>
              <a:rPr lang="en-US" sz="2000" dirty="0">
                <a:solidFill>
                  <a:schemeClr val="bg1"/>
                </a:solidFill>
              </a:rPr>
              <a:t> : 96%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29/31 images</a:t>
            </a:r>
          </a:p>
        </p:txBody>
      </p:sp>
    </p:spTree>
    <p:extLst>
      <p:ext uri="{BB962C8B-B14F-4D97-AF65-F5344CB8AC3E}">
        <p14:creationId xmlns:p14="http://schemas.microsoft.com/office/powerpoint/2010/main" val="119716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047-D6F6-45A5-ADE7-DCE93D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F19-1598-4B6A-ABF7-98DB8C3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4360-C9F7-4AA8-B0F6-CA7CB44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A893B-5A6B-4A34-AF62-DBB5E055C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0" y="934"/>
            <a:ext cx="9144001" cy="6885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9C8EB-30B4-4830-84CF-49DB6E452102}"/>
              </a:ext>
            </a:extLst>
          </p:cNvPr>
          <p:cNvSpPr txBox="1"/>
          <p:nvPr/>
        </p:nvSpPr>
        <p:spPr>
          <a:xfrm>
            <a:off x="363894" y="302283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Worst Accuracy Per Class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21122D-70AD-44F3-A081-76842EAFA699}"/>
              </a:ext>
            </a:extLst>
          </p:cNvPr>
          <p:cNvSpPr txBox="1">
            <a:spLocks/>
          </p:cNvSpPr>
          <p:nvPr/>
        </p:nvSpPr>
        <p:spPr>
          <a:xfrm>
            <a:off x="363894" y="1236061"/>
            <a:ext cx="8439638" cy="48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894" y="1103465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Acanthurus nigrofuscus : </a:t>
            </a:r>
            <a:r>
              <a:rPr lang="el-GR" sz="2000" dirty="0">
                <a:solidFill>
                  <a:schemeClr val="bg1"/>
                </a:solidFill>
              </a:rPr>
              <a:t>55</a:t>
            </a:r>
            <a:r>
              <a:rPr lang="en-US" sz="2000" dirty="0">
                <a:solidFill>
                  <a:schemeClr val="bg1"/>
                </a:solidFill>
              </a:rPr>
              <a:t> %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11/20 images</a:t>
            </a:r>
            <a:r>
              <a:rPr lang="el-GR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1934" y="2306472"/>
            <a:ext cx="335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Burbot : 53.6 %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30/56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" y="3429000"/>
            <a:ext cx="344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Nase : 76 %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133/175 images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0345" y="4765553"/>
            <a:ext cx="3493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Neoglyphidodon nigroris : 50 %</a:t>
            </a:r>
          </a:p>
          <a:p>
            <a:pPr marL="457200" indent="-457200" algn="ctr"/>
            <a:r>
              <a:rPr lang="en-US" sz="2000" dirty="0">
                <a:solidFill>
                  <a:schemeClr val="bg1"/>
                </a:solidFill>
              </a:rPr>
              <a:t>2/4 images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18" y="5769817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Zebrasoma scopas: 58.3%</a:t>
            </a:r>
          </a:p>
          <a:p>
            <a:pPr marL="457200" indent="-457200" algn="ctr"/>
            <a:r>
              <a:rPr lang="en-US" sz="2000" dirty="0">
                <a:solidFill>
                  <a:schemeClr val="bg1"/>
                </a:solidFill>
              </a:rPr>
              <a:t>7/12 images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45216B-DBCF-4294-AE80-C96AC3DD7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29" y="1184448"/>
            <a:ext cx="1500943" cy="6995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6E1044-5E18-4876-8D72-C337217AA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161" y="2209153"/>
            <a:ext cx="1531312" cy="8078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ADAC3C-7B0C-40D2-94F8-DD9C1ECF1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022" y="3438886"/>
            <a:ext cx="1446450" cy="7307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BC6AED-0BEF-4402-9649-31F49496F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6022" y="4600230"/>
            <a:ext cx="1446451" cy="730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608FFC-D15F-4508-95DE-A9ECC57DA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022" y="5733233"/>
            <a:ext cx="1446451" cy="7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07033" y="0"/>
            <a:ext cx="9551033" cy="6858000"/>
            <a:chOff x="-407033" y="0"/>
            <a:chExt cx="9551033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-1783" r="26941"/>
            <a:stretch/>
          </p:blipFill>
          <p:spPr>
            <a:xfrm>
              <a:off x="945793" y="0"/>
              <a:ext cx="8198207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-1784" r="82326"/>
            <a:stretch/>
          </p:blipFill>
          <p:spPr>
            <a:xfrm>
              <a:off x="-407033" y="0"/>
              <a:ext cx="3484205" cy="6858000"/>
            </a:xfrm>
            <a:prstGeom prst="rect">
              <a:avLst/>
            </a:prstGeom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F020409C-C016-4668-98B3-84EBADE12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598" y="3205066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THANK YOU !!!!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BF517-B4BF-4C9A-9CFC-3FC40E345EA4}"/>
              </a:ext>
            </a:extLst>
          </p:cNvPr>
          <p:cNvSpPr txBox="1"/>
          <p:nvPr/>
        </p:nvSpPr>
        <p:spPr>
          <a:xfrm>
            <a:off x="1948055" y="4970755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Our project is available on https://github.com/gogosouliou</a:t>
            </a:r>
          </a:p>
        </p:txBody>
      </p:sp>
    </p:spTree>
    <p:extLst>
      <p:ext uri="{BB962C8B-B14F-4D97-AF65-F5344CB8AC3E}">
        <p14:creationId xmlns:p14="http://schemas.microsoft.com/office/powerpoint/2010/main" val="76197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0"/>
            <a:ext cx="9144001" cy="6885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85" y="323332"/>
            <a:ext cx="8335628" cy="10759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 little stats to begin with..</a:t>
            </a:r>
            <a:endParaRPr lang="en-US" sz="48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36" y="1498942"/>
            <a:ext cx="7772400" cy="456318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17% of fish stocks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are partial overexploited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52% fully exploited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7% depleted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90% of large predatory fish are already gone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Total harvesting of wild fish from the world’s oceans stands at approximately to 90 million tons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4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743-C324-4D28-92A3-549725DA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1B7F-BF33-44F8-B4D7-B27BE735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127D7-E18C-4BCD-8AE5-ADB8E698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483"/>
            <a:ext cx="9144001" cy="68858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4185" y="323332"/>
            <a:ext cx="8448869" cy="1075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major issues vs Solutions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30100811"/>
              </p:ext>
            </p:extLst>
          </p:nvPr>
        </p:nvGraphicFramePr>
        <p:xfrm>
          <a:off x="-315190" y="1514619"/>
          <a:ext cx="4488873" cy="261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3</a:t>
            </a:fld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188668" y="2146163"/>
            <a:ext cx="810491" cy="105294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238007" y="1982146"/>
            <a:ext cx="361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fish species classification in underwater</a:t>
            </a:r>
            <a:r>
              <a:rPr lang="el-GR" dirty="0"/>
              <a:t> </a:t>
            </a:r>
            <a:r>
              <a:rPr lang="en-US" dirty="0"/>
              <a:t>image monitoring  using  CNN</a:t>
            </a:r>
          </a:p>
          <a:p>
            <a:r>
              <a:rPr lang="en-US" dirty="0"/>
              <a:t>(Convolutional Neural Networks).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199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-27992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38689-1D43-49CE-91A4-8A6D40007249}"/>
              </a:ext>
            </a:extLst>
          </p:cNvPr>
          <p:cNvSpPr txBox="1"/>
          <p:nvPr/>
        </p:nvSpPr>
        <p:spPr>
          <a:xfrm>
            <a:off x="592494" y="316659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Our business goal!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C1FAF8-6815-4482-B70D-3F1FA9A1E21C}"/>
              </a:ext>
            </a:extLst>
          </p:cNvPr>
          <p:cNvSpPr txBox="1">
            <a:spLocks/>
          </p:cNvSpPr>
          <p:nvPr/>
        </p:nvSpPr>
        <p:spPr>
          <a:xfrm>
            <a:off x="367004" y="149230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Create a gadget composed of a software and an underwater camera.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Fish species recognition, capturing underwater footage.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Useful in fishery and underwater experiences like scuba diving and snorkeling.</a:t>
            </a: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5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0" y="10886"/>
            <a:ext cx="9144001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8FCCB-F6D9-4F28-8344-1EE9AD24EA45}"/>
              </a:ext>
            </a:extLst>
          </p:cNvPr>
          <p:cNvSpPr txBox="1"/>
          <p:nvPr/>
        </p:nvSpPr>
        <p:spPr>
          <a:xfrm>
            <a:off x="298579" y="316338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dataset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F15877-BFEC-477E-B579-71F75134C59E}"/>
              </a:ext>
            </a:extLst>
          </p:cNvPr>
          <p:cNvSpPr txBox="1">
            <a:spLocks/>
          </p:cNvSpPr>
          <p:nvPr/>
        </p:nvSpPr>
        <p:spPr>
          <a:xfrm>
            <a:off x="367004" y="119774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Fish Recognition Ground-Truth Data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Fish Dataset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Labeled Fish in the Wild	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Fish Net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293A1C-E77F-4339-A2FA-29E9BD984103}"/>
              </a:ext>
            </a:extLst>
          </p:cNvPr>
          <p:cNvSpPr/>
          <p:nvPr/>
        </p:nvSpPr>
        <p:spPr>
          <a:xfrm>
            <a:off x="2615681" y="3498978"/>
            <a:ext cx="2668555" cy="6531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41464 Images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50D8C2C-AA2D-4FB3-ADE3-54E2A64B62EB}"/>
              </a:ext>
            </a:extLst>
          </p:cNvPr>
          <p:cNvSpPr/>
          <p:nvPr/>
        </p:nvSpPr>
        <p:spPr>
          <a:xfrm rot="16200000">
            <a:off x="3178467" y="3856814"/>
            <a:ext cx="1542985" cy="21336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F317C7-55CD-4C09-9B5E-BAC93A0231A5}"/>
              </a:ext>
            </a:extLst>
          </p:cNvPr>
          <p:cNvSpPr/>
          <p:nvPr/>
        </p:nvSpPr>
        <p:spPr>
          <a:xfrm>
            <a:off x="1929881" y="5767273"/>
            <a:ext cx="1931437" cy="6531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 (90 %)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3AD02D-D5CC-4FC1-AAC5-31203DAF3285}"/>
              </a:ext>
            </a:extLst>
          </p:cNvPr>
          <p:cNvSpPr/>
          <p:nvPr/>
        </p:nvSpPr>
        <p:spPr>
          <a:xfrm>
            <a:off x="4063481" y="5764309"/>
            <a:ext cx="1918996" cy="6531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(10 %)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FC6537-1716-4AED-B2F6-32A45472F745}"/>
              </a:ext>
            </a:extLst>
          </p:cNvPr>
          <p:cNvCxnSpPr>
            <a:cxnSpLocks/>
          </p:cNvCxnSpPr>
          <p:nvPr/>
        </p:nvCxnSpPr>
        <p:spPr>
          <a:xfrm flipH="1">
            <a:off x="1399592" y="4497355"/>
            <a:ext cx="2494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784CB9F-1071-40A1-9310-D6463BF746FD}"/>
              </a:ext>
            </a:extLst>
          </p:cNvPr>
          <p:cNvSpPr/>
          <p:nvPr/>
        </p:nvSpPr>
        <p:spPr>
          <a:xfrm>
            <a:off x="111968" y="4092617"/>
            <a:ext cx="1290734" cy="83099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31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534281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8FCCB-F6D9-4F28-8344-1EE9AD24EA45}"/>
              </a:ext>
            </a:extLst>
          </p:cNvPr>
          <p:cNvSpPr txBox="1"/>
          <p:nvPr/>
        </p:nvSpPr>
        <p:spPr>
          <a:xfrm>
            <a:off x="298579" y="316338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Fish with no chips..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F15877-BFEC-477E-B579-71F75134C59E}"/>
              </a:ext>
            </a:extLst>
          </p:cNvPr>
          <p:cNvSpPr txBox="1">
            <a:spLocks/>
          </p:cNvSpPr>
          <p:nvPr/>
        </p:nvSpPr>
        <p:spPr>
          <a:xfrm>
            <a:off x="367004" y="119774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9B57387-67B5-4568-A6AA-1A74E9905256}"/>
              </a:ext>
            </a:extLst>
          </p:cNvPr>
          <p:cNvSpPr txBox="1">
            <a:spLocks/>
          </p:cNvSpPr>
          <p:nvPr/>
        </p:nvSpPr>
        <p:spPr>
          <a:xfrm>
            <a:off x="519404" y="135014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90F7405-A350-4A78-A974-23D29DEFB2F7}"/>
              </a:ext>
            </a:extLst>
          </p:cNvPr>
          <p:cNvSpPr txBox="1">
            <a:spLocks/>
          </p:cNvSpPr>
          <p:nvPr/>
        </p:nvSpPr>
        <p:spPr>
          <a:xfrm>
            <a:off x="367004" y="149230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</a:rPr>
              <a:t>Data is acquired from live underwater videos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27.370 sea, 14.094 river 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Varying size and number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Identify images based on the background of the picture rather than the fish itself. (water etc.)</a:t>
            </a: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5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-1" y="0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C15E5-D803-4D55-B868-4532E24A22A3}"/>
              </a:ext>
            </a:extLst>
          </p:cNvPr>
          <p:cNvSpPr txBox="1"/>
          <p:nvPr/>
        </p:nvSpPr>
        <p:spPr>
          <a:xfrm>
            <a:off x="298579" y="334669"/>
            <a:ext cx="8081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Methodology of CNNs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F4E930B-9D06-49BE-B132-35AFF9C3F7BB}"/>
              </a:ext>
            </a:extLst>
          </p:cNvPr>
          <p:cNvSpPr txBox="1">
            <a:spLocks/>
          </p:cNvSpPr>
          <p:nvPr/>
        </p:nvSpPr>
        <p:spPr>
          <a:xfrm>
            <a:off x="367004" y="149230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C35ECB-EBC2-47C7-A231-99EE56DB42B7}"/>
              </a:ext>
            </a:extLst>
          </p:cNvPr>
          <p:cNvSpPr txBox="1">
            <a:spLocks/>
          </p:cNvSpPr>
          <p:nvPr/>
        </p:nvSpPr>
        <p:spPr>
          <a:xfrm>
            <a:off x="442647" y="1516488"/>
            <a:ext cx="8668138" cy="2901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</a:rPr>
              <a:t>Convolutional Neural Network (CNN)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image recognition and processing pixel data. </a:t>
            </a:r>
            <a:endParaRPr lang="el-GR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Create a simple model (two layer) and after some experiments, end up with pre-trained model.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VGG16 model. </a:t>
            </a:r>
            <a:endParaRPr lang="el-GR" dirty="0">
              <a:solidFill>
                <a:schemeClr val="bg1"/>
              </a:solidFill>
            </a:endParaRP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1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-9332" y="-13906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3083-9438-4C3A-9A81-CD53EED7A18B}"/>
              </a:ext>
            </a:extLst>
          </p:cNvPr>
          <p:cNvSpPr txBox="1"/>
          <p:nvPr/>
        </p:nvSpPr>
        <p:spPr>
          <a:xfrm>
            <a:off x="367004" y="192377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architecture of VGG16 model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E76803-F38B-43C5-82F4-CEA8E8969116}"/>
              </a:ext>
            </a:extLst>
          </p:cNvPr>
          <p:cNvSpPr txBox="1">
            <a:spLocks/>
          </p:cNvSpPr>
          <p:nvPr/>
        </p:nvSpPr>
        <p:spPr>
          <a:xfrm>
            <a:off x="367004" y="13273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867E4-E1E4-44F9-AB46-A06261D318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060748"/>
            <a:ext cx="4593769" cy="3541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1E7258D-AE30-4A55-8678-BF3A2426130F}"/>
              </a:ext>
            </a:extLst>
          </p:cNvPr>
          <p:cNvSpPr txBox="1">
            <a:spLocks/>
          </p:cNvSpPr>
          <p:nvPr/>
        </p:nvSpPr>
        <p:spPr>
          <a:xfrm>
            <a:off x="5346441" y="1762037"/>
            <a:ext cx="3475653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Introduced by the VGGT in the ILSVRS 2014 Competition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16-layer network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</a:rPr>
              <a:t>138 million parameters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Implementation in </a:t>
            </a:r>
            <a:r>
              <a:rPr lang="en-US" sz="2000" dirty="0" err="1">
                <a:solidFill>
                  <a:schemeClr val="bg1"/>
                </a:solidFill>
              </a:rPr>
              <a:t>Keras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20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0"/>
          <a:stretch/>
        </p:blipFill>
        <p:spPr>
          <a:xfrm>
            <a:off x="0" y="-13906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3083-9438-4C3A-9A81-CD53EED7A18B}"/>
              </a:ext>
            </a:extLst>
          </p:cNvPr>
          <p:cNvSpPr txBox="1"/>
          <p:nvPr/>
        </p:nvSpPr>
        <p:spPr>
          <a:xfrm>
            <a:off x="457200" y="331975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VGG16 Fine Tuned - Parameters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E76803-F38B-43C5-82F4-CEA8E8969116}"/>
              </a:ext>
            </a:extLst>
          </p:cNvPr>
          <p:cNvSpPr txBox="1">
            <a:spLocks/>
          </p:cNvSpPr>
          <p:nvPr/>
        </p:nvSpPr>
        <p:spPr>
          <a:xfrm>
            <a:off x="367004" y="13273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7F96AB-101D-4C45-8B02-136EF8221CB2}"/>
              </a:ext>
            </a:extLst>
          </p:cNvPr>
          <p:cNvSpPr txBox="1">
            <a:spLocks/>
          </p:cNvSpPr>
          <p:nvPr/>
        </p:nvSpPr>
        <p:spPr>
          <a:xfrm>
            <a:off x="519404" y="14797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13 convolutional layers and  1 dense layer of 128 units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Input size 64x64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Multiple </a:t>
            </a:r>
            <a:r>
              <a:rPr lang="el-GR" sz="24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x3 kernel sized filters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Convolution stride = 1 pixel and padding = 1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Activation function </a:t>
            </a: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2400" dirty="0" err="1">
                <a:solidFill>
                  <a:schemeClr val="bg1"/>
                </a:solidFill>
              </a:rPr>
              <a:t>Softmax</a:t>
            </a:r>
            <a:r>
              <a:rPr lang="en-US" sz="2400" dirty="0">
                <a:solidFill>
                  <a:schemeClr val="bg1"/>
                </a:solidFill>
              </a:rPr>
              <a:t> classifier with 31 channels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2x2 </a:t>
            </a:r>
            <a:r>
              <a:rPr lang="en-US" sz="2400" dirty="0" err="1">
                <a:solidFill>
                  <a:schemeClr val="bg1"/>
                </a:solidFill>
              </a:rPr>
              <a:t>MaxPooling</a:t>
            </a:r>
            <a:r>
              <a:rPr lang="en-US" sz="2400" dirty="0">
                <a:solidFill>
                  <a:schemeClr val="bg1"/>
                </a:solidFill>
              </a:rPr>
              <a:t> with stride of 2 pixels 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No Dropout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14,</a:t>
            </a:r>
            <a:r>
              <a:rPr lang="el-GR" sz="2400" dirty="0">
                <a:solidFill>
                  <a:schemeClr val="bg1"/>
                </a:solidFill>
              </a:rPr>
              <a:t>9</a:t>
            </a:r>
            <a:r>
              <a:rPr lang="en-US" sz="2400" dirty="0">
                <a:solidFill>
                  <a:schemeClr val="bg1"/>
                </a:solidFill>
              </a:rPr>
              <a:t> million total number of weights /</a:t>
            </a:r>
            <a:r>
              <a:rPr lang="el-GR" sz="2400" dirty="0">
                <a:solidFill>
                  <a:schemeClr val="bg1"/>
                </a:solidFill>
              </a:rPr>
              <a:t> 266.271</a:t>
            </a:r>
            <a:r>
              <a:rPr lang="en-US" sz="2400" dirty="0">
                <a:solidFill>
                  <a:schemeClr val="bg1"/>
                </a:solidFill>
              </a:rPr>
              <a:t> trainable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Training time 3 days </a:t>
            </a:r>
            <a:endParaRPr lang="el-G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92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552</Words>
  <Application>Microsoft Office PowerPoint</Application>
  <PresentationFormat>On-screen Show (4:3)</PresentationFormat>
  <Paragraphs>188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A little stats to begin with..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sadasdadadasdadad</dc:title>
  <dc:creator>Dimitris Dimitrakis</dc:creator>
  <cp:lastModifiedBy>GoGo Souliou</cp:lastModifiedBy>
  <cp:revision>201</cp:revision>
  <dcterms:created xsi:type="dcterms:W3CDTF">2018-09-10T19:42:17Z</dcterms:created>
  <dcterms:modified xsi:type="dcterms:W3CDTF">2018-09-15T15:38:55Z</dcterms:modified>
</cp:coreProperties>
</file>