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2" r:id="rId7"/>
    <p:sldId id="269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61" r:id="rId17"/>
    <p:sldId id="262" r:id="rId18"/>
    <p:sldId id="271" r:id="rId19"/>
    <p:sldId id="263" r:id="rId20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600" dirty="0" err="1"/>
              <a:t>github</a:t>
            </a:r>
            <a:endParaRPr lang="pt-br" sz="6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Abrindo seu código para o mundo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2C6FFDFA-F767-4791-879B-2392356BB6EC}"/>
              </a:ext>
            </a:extLst>
          </p:cNvPr>
          <p:cNvSpPr txBox="1">
            <a:spLocks/>
          </p:cNvSpPr>
          <p:nvPr/>
        </p:nvSpPr>
        <p:spPr>
          <a:xfrm>
            <a:off x="7606580" y="4900859"/>
            <a:ext cx="1296144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deploy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5A4049-1325-4A55-9E5E-BFBBC7F0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957387"/>
            <a:ext cx="8991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2C6FFDFA-F767-4791-879B-2392356BB6EC}"/>
              </a:ext>
            </a:extLst>
          </p:cNvPr>
          <p:cNvSpPr txBox="1">
            <a:spLocks/>
          </p:cNvSpPr>
          <p:nvPr/>
        </p:nvSpPr>
        <p:spPr>
          <a:xfrm>
            <a:off x="9118748" y="4941986"/>
            <a:ext cx="1296144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Merge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B7C827-EDFE-4148-9496-A91892C0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1938337"/>
            <a:ext cx="8934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6171673" cy="1223963"/>
          </a:xfrm>
        </p:spPr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100% FREEEE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349E477-02B1-492A-BBBA-11DA2CCE4EB0}"/>
              </a:ext>
            </a:extLst>
          </p:cNvPr>
          <p:cNvSpPr txBox="1">
            <a:spLocks/>
          </p:cNvSpPr>
          <p:nvPr/>
        </p:nvSpPr>
        <p:spPr>
          <a:xfrm>
            <a:off x="7102525" y="274637"/>
            <a:ext cx="4464496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.... #SQN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FB333A-50CA-46E9-A54B-687A3C02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29" y="1700808"/>
            <a:ext cx="8694365" cy="45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aconteceu dia 04/07/2018?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transação</a:t>
            </a:r>
            <a:r>
              <a:rPr lang="en-US" dirty="0"/>
              <a:t> de U$7,5 bi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dirty="0"/>
              <a:t>Microsoft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acordo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do github</a:t>
            </a:r>
          </a:p>
        </p:txBody>
      </p:sp>
      <p:pic>
        <p:nvPicPr>
          <p:cNvPr id="3074" name="Picture 2" descr="Resultado de imagem para microsoft devil">
            <a:extLst>
              <a:ext uri="{FF2B5EF4-FFF2-40B4-BE49-F238E27FC236}">
                <a16:creationId xmlns:a16="http://schemas.microsoft.com/office/drawing/2014/main" id="{6405BE39-0F55-4A1D-BA40-F27B903209B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487738"/>
            <a:ext cx="1614198" cy="23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hub">
            <a:extLst>
              <a:ext uri="{FF2B5EF4-FFF2-40B4-BE49-F238E27FC236}">
                <a16:creationId xmlns:a16="http://schemas.microsoft.com/office/drawing/2014/main" id="{F35B5614-8FED-4071-AAF3-D441DAD2DE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3429000"/>
            <a:ext cx="179115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7">
            <a:extLst>
              <a:ext uri="{FF2B5EF4-FFF2-40B4-BE49-F238E27FC236}">
                <a16:creationId xmlns:a16="http://schemas.microsoft.com/office/drawing/2014/main" id="{50CF3FFD-182E-477A-BBF8-0D794F85B134}"/>
              </a:ext>
            </a:extLst>
          </p:cNvPr>
          <p:cNvSpPr txBox="1">
            <a:spLocks/>
          </p:cNvSpPr>
          <p:nvPr/>
        </p:nvSpPr>
        <p:spPr>
          <a:xfrm>
            <a:off x="1218883" y="227687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  <a:r>
              <a:rPr lang="en-US" dirty="0" err="1"/>
              <a:t>movingtogitlab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13893" y="2204864"/>
            <a:ext cx="4680520" cy="1223963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hands-on</a:t>
            </a:r>
            <a:endParaRPr lang="pt-br" sz="60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BD595-1582-43FF-A13F-2860869FFDED}"/>
              </a:ext>
            </a:extLst>
          </p:cNvPr>
          <p:cNvSpPr txBox="1">
            <a:spLocks/>
          </p:cNvSpPr>
          <p:nvPr/>
        </p:nvSpPr>
        <p:spPr>
          <a:xfrm>
            <a:off x="5734372" y="2780928"/>
            <a:ext cx="6243681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site do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criação de repositório</a:t>
            </a:r>
          </a:p>
          <a:p>
            <a:r>
              <a:rPr lang="pt-BR" dirty="0"/>
              <a:t>clonando um repositório</a:t>
            </a:r>
          </a:p>
          <a:p>
            <a:r>
              <a:rPr lang="pt-BR" dirty="0" err="1"/>
              <a:t>fork</a:t>
            </a:r>
            <a:r>
              <a:rPr lang="pt-BR" dirty="0"/>
              <a:t> e criação de </a:t>
            </a:r>
            <a:r>
              <a:rPr lang="pt-BR" dirty="0" err="1"/>
              <a:t>branchs</a:t>
            </a:r>
            <a:endParaRPr lang="pt-BR" dirty="0"/>
          </a:p>
          <a:p>
            <a:r>
              <a:rPr lang="pt-BR" dirty="0"/>
              <a:t>enviando um código para o repositório</a:t>
            </a:r>
          </a:p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0758390C-A0DE-4812-B137-227823E773FD}"/>
              </a:ext>
            </a:extLst>
          </p:cNvPr>
          <p:cNvSpPr txBox="1">
            <a:spLocks/>
          </p:cNvSpPr>
          <p:nvPr/>
        </p:nvSpPr>
        <p:spPr>
          <a:xfrm>
            <a:off x="1413893" y="2492896"/>
            <a:ext cx="4680520" cy="1223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sugestões</a:t>
            </a:r>
            <a:endParaRPr lang="pt-br" sz="6000" dirty="0"/>
          </a:p>
        </p:txBody>
      </p:sp>
      <p:pic>
        <p:nvPicPr>
          <p:cNvPr id="4098" name="Picture 2" descr="Resultado de imagem para devnaestrada">
            <a:extLst>
              <a:ext uri="{FF2B5EF4-FFF2-40B4-BE49-F238E27FC236}">
                <a16:creationId xmlns:a16="http://schemas.microsoft.com/office/drawing/2014/main" id="{8C518B6D-CCBE-4600-9DD2-D8C839FC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3" y="3933056"/>
            <a:ext cx="148478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lambda3">
            <a:extLst>
              <a:ext uri="{FF2B5EF4-FFF2-40B4-BE49-F238E27FC236}">
                <a16:creationId xmlns:a16="http://schemas.microsoft.com/office/drawing/2014/main" id="{70BAE6FE-DA86-4CDE-8553-E225F3DF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77" y="3929731"/>
            <a:ext cx="1484784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hipster tech">
            <a:extLst>
              <a:ext uri="{FF2B5EF4-FFF2-40B4-BE49-F238E27FC236}">
                <a16:creationId xmlns:a16="http://schemas.microsoft.com/office/drawing/2014/main" id="{8F46698C-0BE7-4409-BD30-46B543DB1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67" y="3929732"/>
            <a:ext cx="1484783" cy="14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40F5889-A466-40FF-B72D-640F708032F5}"/>
              </a:ext>
            </a:extLst>
          </p:cNvPr>
          <p:cNvSpPr/>
          <p:nvPr/>
        </p:nvSpPr>
        <p:spPr>
          <a:xfrm>
            <a:off x="8847880" y="5535364"/>
            <a:ext cx="286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https://hipsters.tech/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E0B0FD-23F4-47FC-BAFD-BAD612208BFF}"/>
              </a:ext>
            </a:extLst>
          </p:cNvPr>
          <p:cNvSpPr/>
          <p:nvPr/>
        </p:nvSpPr>
        <p:spPr>
          <a:xfrm>
            <a:off x="4483212" y="5517232"/>
            <a:ext cx="3915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https://www.lambda3.com.br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80F514-B703-4C16-BD35-14255A5BF46D}"/>
              </a:ext>
            </a:extLst>
          </p:cNvPr>
          <p:cNvSpPr/>
          <p:nvPr/>
        </p:nvSpPr>
        <p:spPr>
          <a:xfrm>
            <a:off x="198890" y="5517232"/>
            <a:ext cx="391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https://devnaestrada.com.br/</a:t>
            </a:r>
          </a:p>
        </p:txBody>
      </p:sp>
    </p:spTree>
    <p:extLst>
      <p:ext uri="{BB962C8B-B14F-4D97-AF65-F5344CB8AC3E}">
        <p14:creationId xmlns:p14="http://schemas.microsoft.com/office/powerpoint/2010/main" val="19068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0758390C-A0DE-4812-B137-227823E773FD}"/>
              </a:ext>
            </a:extLst>
          </p:cNvPr>
          <p:cNvSpPr txBox="1">
            <a:spLocks/>
          </p:cNvSpPr>
          <p:nvPr/>
        </p:nvSpPr>
        <p:spPr>
          <a:xfrm>
            <a:off x="1413893" y="2492896"/>
            <a:ext cx="4680520" cy="1223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dúvidas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Henrique Scutti Polsani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Desenvolvedor há 11 anos</a:t>
            </a:r>
            <a:endParaRPr lang="pt-br" dirty="0"/>
          </a:p>
          <a:p>
            <a:pPr rtl="0"/>
            <a:r>
              <a:rPr lang="pt-BR" dirty="0"/>
              <a:t>Pós-graduado em gestão de projetos</a:t>
            </a:r>
            <a:endParaRPr lang="pt-br" dirty="0"/>
          </a:p>
          <a:p>
            <a:pPr rtl="0"/>
            <a:r>
              <a:rPr lang="pt-BR" dirty="0"/>
              <a:t>MCP: .NET </a:t>
            </a:r>
            <a:r>
              <a:rPr lang="pt-BR" dirty="0" err="1"/>
              <a:t>Foundations</a:t>
            </a:r>
            <a:r>
              <a:rPr lang="pt-BR" dirty="0"/>
              <a:t> / CSS3, HTML 5,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https://github.com/polsani</a:t>
            </a:r>
          </a:p>
          <a:p>
            <a:r>
              <a:rPr lang="pt-BR" dirty="0"/>
              <a:t>henrique.polsani@gmail.com</a:t>
            </a:r>
          </a:p>
          <a:p>
            <a:endParaRPr lang="pt-BR" dirty="0"/>
          </a:p>
          <a:p>
            <a:r>
              <a:rPr lang="pt-BR" dirty="0"/>
              <a:t>Atualmente desenvolvedor na </a:t>
            </a:r>
            <a:endParaRPr lang="en-US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F1271AA-734B-49FA-B687-A7DB687F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0" y="4365104"/>
            <a:ext cx="2571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13892" y="2204864"/>
            <a:ext cx="10009111" cy="1223963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mas afinal... o que é </a:t>
            </a:r>
            <a:r>
              <a:rPr lang="pt-BR" sz="6000" dirty="0" err="1"/>
              <a:t>git</a:t>
            </a:r>
            <a:r>
              <a:rPr lang="pt-BR" sz="6000" dirty="0"/>
              <a:t>?</a:t>
            </a:r>
            <a:endParaRPr lang="pt-br" sz="6000" dirty="0"/>
          </a:p>
        </p:txBody>
      </p:sp>
      <p:pic>
        <p:nvPicPr>
          <p:cNvPr id="5" name="Picture 6" descr="Resultado de imagem para john travolta gif">
            <a:extLst>
              <a:ext uri="{FF2B5EF4-FFF2-40B4-BE49-F238E27FC236}">
                <a16:creationId xmlns:a16="http://schemas.microsoft.com/office/drawing/2014/main" id="{D7B5129F-1703-4E5D-8A77-E9554F20D4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86" y="3861048"/>
            <a:ext cx="259665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 err="1"/>
              <a:t>git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72073" cy="4465320"/>
          </a:xfrm>
        </p:spPr>
        <p:txBody>
          <a:bodyPr rtlCol="0"/>
          <a:lstStyle/>
          <a:p>
            <a:pPr rtl="0"/>
            <a:r>
              <a:rPr lang="pt-BR" dirty="0"/>
              <a:t>Criado por Linus Torvalds</a:t>
            </a:r>
            <a:endParaRPr lang="pt-br" dirty="0"/>
          </a:p>
          <a:p>
            <a:pPr rtl="0"/>
            <a:r>
              <a:rPr lang="pt-BR" dirty="0"/>
              <a:t>Lançado em 07/04/2005</a:t>
            </a:r>
            <a:endParaRPr lang="pt-br" dirty="0"/>
          </a:p>
          <a:p>
            <a:pPr rtl="0"/>
            <a:r>
              <a:rPr lang="pt-BR" dirty="0"/>
              <a:t>Sistema de gerenciamento de código distribuído</a:t>
            </a:r>
          </a:p>
          <a:p>
            <a:pPr rtl="0"/>
            <a:r>
              <a:rPr lang="pt-BR" dirty="0"/>
              <a:t>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https://git-scm.com/</a:t>
            </a:r>
            <a:endParaRPr lang="pt-br" dirty="0"/>
          </a:p>
        </p:txBody>
      </p:sp>
      <p:pic>
        <p:nvPicPr>
          <p:cNvPr id="7" name="Picture 2" descr="Resultado de imagem para git">
            <a:extLst>
              <a:ext uri="{FF2B5EF4-FFF2-40B4-BE49-F238E27FC236}">
                <a16:creationId xmlns:a16="http://schemas.microsoft.com/office/drawing/2014/main" id="{4744A683-D48A-4406-B29F-ECF87E81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069" y="4037962"/>
            <a:ext cx="2226315" cy="222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7A099-FECB-4ED7-B387-7D5D797C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755849" cy="4465320"/>
          </a:xfrm>
        </p:spPr>
        <p:txBody>
          <a:bodyPr/>
          <a:lstStyle/>
          <a:p>
            <a:r>
              <a:rPr lang="pt-BR" dirty="0"/>
              <a:t>Ambiente de versionamento de código utilizando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Lançado em 10/04/2008</a:t>
            </a:r>
          </a:p>
          <a:p>
            <a:r>
              <a:rPr lang="pt-BR" dirty="0"/>
              <a:t>Rede social de desenvolvedores</a:t>
            </a:r>
          </a:p>
          <a:p>
            <a:r>
              <a:rPr lang="pt-BR" dirty="0"/>
              <a:t>65 milhões de projetos e mais de 3 milhões de usuários ativos</a:t>
            </a:r>
          </a:p>
          <a:p>
            <a:endParaRPr lang="pt-BR" dirty="0"/>
          </a:p>
        </p:txBody>
      </p:sp>
      <p:pic>
        <p:nvPicPr>
          <p:cNvPr id="7" name="Picture 8" descr="Resultado de imagem para github">
            <a:extLst>
              <a:ext uri="{FF2B5EF4-FFF2-40B4-BE49-F238E27FC236}">
                <a16:creationId xmlns:a16="http://schemas.microsoft.com/office/drawing/2014/main" id="{0EB2D4F8-36C0-4A39-84C2-B645F727D9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1706880"/>
            <a:ext cx="2596923" cy="34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6D5F359-7D9A-49F4-AD45-458149A2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2" y="1871662"/>
            <a:ext cx="9182100" cy="3114675"/>
          </a:xfrm>
          <a:prstGeom prst="rect">
            <a:avLst/>
          </a:prstGeom>
        </p:spPr>
      </p:pic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918A0BE5-47FF-495D-8DBE-05F72B02D80C}"/>
              </a:ext>
            </a:extLst>
          </p:cNvPr>
          <p:cNvSpPr txBox="1">
            <a:spLocks/>
          </p:cNvSpPr>
          <p:nvPr/>
        </p:nvSpPr>
        <p:spPr>
          <a:xfrm>
            <a:off x="1194351" y="4986337"/>
            <a:ext cx="2850492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462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5A3DC6-571F-4D74-9A95-2BA7B71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4" y="1905000"/>
            <a:ext cx="9096375" cy="3048000"/>
          </a:xfrm>
          <a:prstGeom prst="rect">
            <a:avLst/>
          </a:prstGeom>
        </p:spPr>
      </p:pic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C73B9187-7814-497F-A723-80790EFC15B4}"/>
              </a:ext>
            </a:extLst>
          </p:cNvPr>
          <p:cNvSpPr txBox="1">
            <a:spLocks/>
          </p:cNvSpPr>
          <p:nvPr/>
        </p:nvSpPr>
        <p:spPr>
          <a:xfrm>
            <a:off x="2422004" y="4953000"/>
            <a:ext cx="3786157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seus</a:t>
            </a:r>
            <a:r>
              <a:rPr lang="en-US" sz="2000" dirty="0"/>
              <a:t> commits</a:t>
            </a:r>
          </a:p>
        </p:txBody>
      </p:sp>
    </p:spTree>
    <p:extLst>
      <p:ext uri="{BB962C8B-B14F-4D97-AF65-F5344CB8AC3E}">
        <p14:creationId xmlns:p14="http://schemas.microsoft.com/office/powerpoint/2010/main" val="42007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6D77EA-735F-460C-85FA-C51C5273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1933575"/>
            <a:ext cx="9029700" cy="2990850"/>
          </a:xfrm>
          <a:prstGeom prst="rect">
            <a:avLst/>
          </a:prstGeom>
        </p:spPr>
      </p:pic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2C6FFDFA-F767-4791-879B-2392356BB6EC}"/>
              </a:ext>
            </a:extLst>
          </p:cNvPr>
          <p:cNvSpPr txBox="1">
            <a:spLocks/>
          </p:cNvSpPr>
          <p:nvPr/>
        </p:nvSpPr>
        <p:spPr>
          <a:xfrm>
            <a:off x="4222204" y="4924425"/>
            <a:ext cx="3024336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Criar</a:t>
            </a:r>
            <a:r>
              <a:rPr lang="en-US" sz="2000" dirty="0"/>
              <a:t> pull request</a:t>
            </a:r>
          </a:p>
        </p:txBody>
      </p:sp>
    </p:spTree>
    <p:extLst>
      <p:ext uri="{BB962C8B-B14F-4D97-AF65-F5344CB8AC3E}">
        <p14:creationId xmlns:p14="http://schemas.microsoft.com/office/powerpoint/2010/main" val="6033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C0EE5-2A70-405D-8B36-317ADF4A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github</a:t>
            </a:r>
            <a:r>
              <a:rPr lang="pt-BR" sz="5400" dirty="0"/>
              <a:t> </a:t>
            </a:r>
            <a:r>
              <a:rPr lang="pt-BR" sz="5400" dirty="0" err="1"/>
              <a:t>flow</a:t>
            </a:r>
            <a:endParaRPr lang="pt-BR" sz="5400" dirty="0"/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2C6FFDFA-F767-4791-879B-2392356BB6EC}"/>
              </a:ext>
            </a:extLst>
          </p:cNvPr>
          <p:cNvSpPr txBox="1">
            <a:spLocks/>
          </p:cNvSpPr>
          <p:nvPr/>
        </p:nvSpPr>
        <p:spPr>
          <a:xfrm>
            <a:off x="5878388" y="4941168"/>
            <a:ext cx="2160240" cy="4823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Code review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EDA784-E65E-4242-B970-5A53C413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943100"/>
            <a:ext cx="8991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128</TotalTime>
  <Words>207</Words>
  <Application>Microsoft Office PowerPoint</Application>
  <PresentationFormat>Personalizar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Tecnologia 16x9</vt:lpstr>
      <vt:lpstr>github</vt:lpstr>
      <vt:lpstr>Henrique Scutti Polsani</vt:lpstr>
      <vt:lpstr>mas afinal... o que é git?</vt:lpstr>
      <vt:lpstr>git</vt:lpstr>
      <vt:lpstr>github</vt:lpstr>
      <vt:lpstr>github flow</vt:lpstr>
      <vt:lpstr>github flow</vt:lpstr>
      <vt:lpstr>github flow</vt:lpstr>
      <vt:lpstr>github flow</vt:lpstr>
      <vt:lpstr>github flow</vt:lpstr>
      <vt:lpstr>github flow</vt:lpstr>
      <vt:lpstr>github 100% FREEEE</vt:lpstr>
      <vt:lpstr>O que aconteceu dia 04/07/2018?</vt:lpstr>
      <vt:lpstr>hands-on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Henrique Polsani</dc:creator>
  <cp:lastModifiedBy>Henrique Polsani</cp:lastModifiedBy>
  <cp:revision>15</cp:revision>
  <dcterms:created xsi:type="dcterms:W3CDTF">2018-08-15T02:07:47Z</dcterms:created>
  <dcterms:modified xsi:type="dcterms:W3CDTF">2018-08-15T04:21:19Z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