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98ca9ad6a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98ca9ad6a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98ca9ad6a_0_6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98ca9ad6a_0_6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98ca9ad6a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98ca9ad6a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98ca9ad6a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98ca9ad6a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gif"/><Relationship Id="rId4" Type="http://schemas.openxmlformats.org/officeDocument/2006/relationships/image" Target="../media/image1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Relationship Id="rId4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744575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BRILLO PANTALLA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Matias M</a:t>
            </a:r>
            <a:endParaRPr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50" y="2912550"/>
            <a:ext cx="2230951" cy="223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12550"/>
            <a:ext cx="2737416" cy="22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4294967295" type="title"/>
          </p:nvPr>
        </p:nvSpPr>
        <p:spPr>
          <a:xfrm>
            <a:off x="391850" y="474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Para empezar…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50" y="1403250"/>
            <a:ext cx="8520600" cy="1693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BRILLO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550" y="1053550"/>
            <a:ext cx="6477326" cy="379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omic Sans MS"/>
                <a:ea typeface="Comic Sans MS"/>
                <a:cs typeface="Comic Sans MS"/>
                <a:sym typeface="Comic Sans MS"/>
              </a:rPr>
              <a:t>BRILLO (AJUSTABLE)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563" y="1435538"/>
            <a:ext cx="8730574" cy="2272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ctrTitle"/>
          </p:nvPr>
        </p:nvSpPr>
        <p:spPr>
          <a:xfrm>
            <a:off x="0" y="351150"/>
            <a:ext cx="91440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900">
                <a:latin typeface="Comic Sans MS"/>
                <a:ea typeface="Comic Sans MS"/>
                <a:cs typeface="Comic Sans MS"/>
                <a:sym typeface="Comic Sans MS"/>
              </a:rPr>
              <a:t>¡Gracias por Ver!</a:t>
            </a:r>
            <a:endParaRPr sz="59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1" name="Google Shape;81;p17"/>
          <p:cNvSpPr txBox="1"/>
          <p:nvPr>
            <p:ph idx="1" type="subTitle"/>
          </p:nvPr>
        </p:nvSpPr>
        <p:spPr>
          <a:xfrm>
            <a:off x="311700" y="24407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1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Matias M</a:t>
            </a:r>
            <a:endParaRPr sz="3100">
              <a:solidFill>
                <a:schemeClr val="accent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13050" y="2912550"/>
            <a:ext cx="2230951" cy="223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2912550"/>
            <a:ext cx="2737416" cy="223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