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Poppins Medium"/>
      <p:regular r:id="rId34"/>
      <p:bold r:id="rId35"/>
      <p:italic r:id="rId36"/>
      <p:boldItalic r:id="rId37"/>
    </p:embeddedFont>
    <p:embeddedFont>
      <p:font typeface="Passion One"/>
      <p:regular r:id="rId38"/>
      <p:bold r:id="rId39"/>
    </p:embeddedFont>
    <p:embeddedFont>
      <p:font typeface="Bowlby One SC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wlbyOneSC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PoppinsMedium-bold.fntdata"/><Relationship Id="rId12" Type="http://schemas.openxmlformats.org/officeDocument/2006/relationships/slide" Target="slides/slide8.xml"/><Relationship Id="rId34" Type="http://schemas.openxmlformats.org/officeDocument/2006/relationships/font" Target="fonts/PoppinsMedium-regular.fntdata"/><Relationship Id="rId15" Type="http://schemas.openxmlformats.org/officeDocument/2006/relationships/slide" Target="slides/slide11.xml"/><Relationship Id="rId37" Type="http://schemas.openxmlformats.org/officeDocument/2006/relationships/font" Target="fonts/Poppins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PoppinsMedium-italic.fntdata"/><Relationship Id="rId17" Type="http://schemas.openxmlformats.org/officeDocument/2006/relationships/slide" Target="slides/slide13.xml"/><Relationship Id="rId39" Type="http://schemas.openxmlformats.org/officeDocument/2006/relationships/font" Target="fonts/PassionOne-bold.fntdata"/><Relationship Id="rId16" Type="http://schemas.openxmlformats.org/officeDocument/2006/relationships/slide" Target="slides/slide12.xml"/><Relationship Id="rId38" Type="http://schemas.openxmlformats.org/officeDocument/2006/relationships/font" Target="fonts/PassionOn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e681789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3e681789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e9588341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e9588341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1e9873571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1e9873571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e9873571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e9873571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e9873571e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e9873571e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e9873571e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e9873571e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8d0726db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28d0726db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e9588341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e9588341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e9588341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e9588341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e9873571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e9873571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e9588341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e9588341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0eea31b1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0eea31b1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e9588341b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1e9588341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10eac617dbf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10eac617dbf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4067fc8d0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4067fc8d0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8d0726db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8d0726db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0eac617dbf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0eac617dbf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e9873571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e9873571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4029c42f62_0_2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4029c42f62_0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e9588341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e9588341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8d0726db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8d0726db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 txBox="1"/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2"/>
          <p:cNvSpPr txBox="1"/>
          <p:nvPr>
            <p:ph idx="1" type="subTitle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07" name="Google Shape;607;p1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2" name="Google Shape;622;p1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23" name="Google Shape;623;p1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1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1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1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1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1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9" name="Google Shape;649;p11"/>
          <p:cNvSpPr/>
          <p:nvPr/>
        </p:nvSpPr>
        <p:spPr>
          <a:xfrm rot="2700000">
            <a:off x="7582692" y="3195859"/>
            <a:ext cx="696833" cy="1061535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1"/>
          <p:cNvSpPr/>
          <p:nvPr/>
        </p:nvSpPr>
        <p:spPr>
          <a:xfrm rot="-538055">
            <a:off x="792365" y="775942"/>
            <a:ext cx="737546" cy="1228814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1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1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1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1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1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1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1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1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1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1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1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1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11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1"/>
          <p:cNvSpPr txBox="1"/>
          <p:nvPr>
            <p:ph hasCustomPrompt="1" type="title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3" name="Google Shape;673;p11"/>
          <p:cNvSpPr txBox="1"/>
          <p:nvPr>
            <p:ph idx="1" type="subTitle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6" name="Google Shape;726;p13"/>
          <p:cNvSpPr txBox="1"/>
          <p:nvPr>
            <p:ph idx="2" type="ctrTitle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7" name="Google Shape;727;p13"/>
          <p:cNvSpPr txBox="1"/>
          <p:nvPr>
            <p:ph idx="1" type="subTitle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28" name="Google Shape;728;p13"/>
          <p:cNvSpPr txBox="1"/>
          <p:nvPr>
            <p:ph hasCustomPrompt="1" idx="3" type="title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/>
          <p:nvPr>
            <p:ph idx="4" type="ctrTitle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0" name="Google Shape;730;p13"/>
          <p:cNvSpPr txBox="1"/>
          <p:nvPr>
            <p:ph idx="5" type="subTitle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1" name="Google Shape;731;p13"/>
          <p:cNvSpPr txBox="1"/>
          <p:nvPr>
            <p:ph hasCustomPrompt="1" idx="6" type="title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/>
          <p:nvPr>
            <p:ph idx="7" type="ctrTitle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3" name="Google Shape;733;p13"/>
          <p:cNvSpPr txBox="1"/>
          <p:nvPr>
            <p:ph idx="8" type="subTitle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4" name="Google Shape;734;p13"/>
          <p:cNvSpPr txBox="1"/>
          <p:nvPr>
            <p:ph hasCustomPrompt="1" idx="9" type="title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/>
          <p:nvPr>
            <p:ph idx="13" type="ctrTitle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6" name="Google Shape;736;p13"/>
          <p:cNvSpPr txBox="1"/>
          <p:nvPr>
            <p:ph idx="14" type="subTitle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7" name="Google Shape;737;p13"/>
          <p:cNvSpPr txBox="1"/>
          <p:nvPr>
            <p:ph hasCustomPrompt="1" idx="15" type="title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42" name="Google Shape;742;p1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57" name="Google Shape;757;p1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758" name="Google Shape;758;p1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84" name="Google Shape;784;p14"/>
          <p:cNvSpPr/>
          <p:nvPr/>
        </p:nvSpPr>
        <p:spPr>
          <a:xfrm flipH="1" rot="1562623">
            <a:off x="8247935" y="3107738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4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791" name="Google Shape;791;p14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4"/>
          <p:cNvSpPr txBox="1"/>
          <p:nvPr>
            <p:ph hasCustomPrompt="1" idx="2" type="title"/>
          </p:nvPr>
        </p:nvSpPr>
        <p:spPr>
          <a:xfrm>
            <a:off x="128127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14"/>
          <p:cNvSpPr txBox="1"/>
          <p:nvPr>
            <p:ph idx="3" type="ctrTitle"/>
          </p:nvPr>
        </p:nvSpPr>
        <p:spPr>
          <a:xfrm>
            <a:off x="1078925" y="3351578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94" name="Google Shape;794;p14"/>
          <p:cNvSpPr txBox="1"/>
          <p:nvPr>
            <p:ph idx="1" type="subTitle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5" name="Google Shape;795;p14"/>
          <p:cNvSpPr txBox="1"/>
          <p:nvPr>
            <p:ph idx="4" type="ctrTitle"/>
          </p:nvPr>
        </p:nvSpPr>
        <p:spPr>
          <a:xfrm>
            <a:off x="3580800" y="3351578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96" name="Google Shape;796;p14"/>
          <p:cNvSpPr txBox="1"/>
          <p:nvPr>
            <p:ph idx="5" type="subTitle"/>
          </p:nvPr>
        </p:nvSpPr>
        <p:spPr>
          <a:xfrm>
            <a:off x="3580800" y="3705778"/>
            <a:ext cx="1982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7" name="Google Shape;797;p14"/>
          <p:cNvSpPr txBox="1"/>
          <p:nvPr>
            <p:ph idx="6" type="ctrTitle"/>
          </p:nvPr>
        </p:nvSpPr>
        <p:spPr>
          <a:xfrm>
            <a:off x="6082675" y="3351578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98" name="Google Shape;798;p14"/>
          <p:cNvSpPr txBox="1"/>
          <p:nvPr>
            <p:ph idx="7" type="subTitle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9" name="Google Shape;799;p14"/>
          <p:cNvSpPr txBox="1"/>
          <p:nvPr>
            <p:ph hasCustomPrompt="1" idx="8" type="title"/>
          </p:nvPr>
        </p:nvSpPr>
        <p:spPr>
          <a:xfrm>
            <a:off x="3783150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hasCustomPrompt="1" idx="9" type="title"/>
          </p:nvPr>
        </p:nvSpPr>
        <p:spPr>
          <a:xfrm>
            <a:off x="628502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/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854" name="Google Shape;854;p15"/>
          <p:cNvSpPr txBox="1"/>
          <p:nvPr>
            <p:ph idx="1" type="subTitle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flipH="1" rot="398126">
            <a:off x="8375512" y="1352143"/>
            <a:ext cx="737549" cy="122881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6"/>
          <p:cNvSpPr/>
          <p:nvPr/>
        </p:nvSpPr>
        <p:spPr>
          <a:xfrm flipH="1" rot="-2848518">
            <a:off x="475812" y="3577752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31" name="Google Shape;931;p1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1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1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1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46" name="Google Shape;946;p1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7" name="Google Shape;947;p1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73" name="Google Shape;973;p17"/>
          <p:cNvSpPr/>
          <p:nvPr/>
        </p:nvSpPr>
        <p:spPr>
          <a:xfrm rot="2848518">
            <a:off x="7968705" y="3577752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7"/>
          <p:cNvSpPr txBox="1"/>
          <p:nvPr>
            <p:ph idx="2" type="ctrTitle"/>
          </p:nvPr>
        </p:nvSpPr>
        <p:spPr>
          <a:xfrm>
            <a:off x="5417500" y="3276185"/>
            <a:ext cx="25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82" name="Google Shape;982;p17"/>
          <p:cNvSpPr txBox="1"/>
          <p:nvPr>
            <p:ph idx="1" type="subTitle"/>
          </p:nvPr>
        </p:nvSpPr>
        <p:spPr>
          <a:xfrm>
            <a:off x="5417500" y="3630385"/>
            <a:ext cx="25638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3" name="Google Shape;983;p17"/>
          <p:cNvSpPr txBox="1"/>
          <p:nvPr>
            <p:ph idx="3" type="ctrTitle"/>
          </p:nvPr>
        </p:nvSpPr>
        <p:spPr>
          <a:xfrm>
            <a:off x="1162700" y="1906632"/>
            <a:ext cx="25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984" name="Google Shape;984;p17"/>
          <p:cNvSpPr txBox="1"/>
          <p:nvPr>
            <p:ph idx="4" type="subTitle"/>
          </p:nvPr>
        </p:nvSpPr>
        <p:spPr>
          <a:xfrm>
            <a:off x="1162700" y="2269794"/>
            <a:ext cx="25638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5" name="Google Shape;985;p17"/>
          <p:cNvSpPr/>
          <p:nvPr/>
        </p:nvSpPr>
        <p:spPr>
          <a:xfrm rot="-398126">
            <a:off x="28294" y="1352143"/>
            <a:ext cx="737549" cy="122881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1071229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17"/>
          <p:cNvGrpSpPr/>
          <p:nvPr/>
        </p:nvGrpSpPr>
        <p:grpSpPr>
          <a:xfrm flipH="1">
            <a:off x="8099884" y="1084584"/>
            <a:ext cx="580547" cy="528926"/>
            <a:chOff x="7953250" y="1084584"/>
            <a:chExt cx="580547" cy="528926"/>
          </a:xfrm>
        </p:grpSpPr>
        <p:sp>
          <p:nvSpPr>
            <p:cNvPr id="988" name="Google Shape;988;p1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1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94" name="Google Shape;994;p1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1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1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1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1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1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1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1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1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1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1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1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9" name="Google Shape;1009;p1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10" name="Google Shape;1010;p1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36" name="Google Shape;1036;p18"/>
          <p:cNvSpPr/>
          <p:nvPr/>
        </p:nvSpPr>
        <p:spPr>
          <a:xfrm rot="-2108708">
            <a:off x="239979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8"/>
          <p:cNvSpPr/>
          <p:nvPr/>
        </p:nvSpPr>
        <p:spPr>
          <a:xfrm rot="2848518">
            <a:off x="7975113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8"/>
          <p:cNvSpPr txBox="1"/>
          <p:nvPr>
            <p:ph type="ctrTitle"/>
          </p:nvPr>
        </p:nvSpPr>
        <p:spPr>
          <a:xfrm>
            <a:off x="2773125" y="445175"/>
            <a:ext cx="359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44" name="Google Shape;1044;p18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8"/>
          <p:cNvSpPr txBox="1"/>
          <p:nvPr>
            <p:ph idx="1" type="subTitle"/>
          </p:nvPr>
        </p:nvSpPr>
        <p:spPr>
          <a:xfrm>
            <a:off x="1296136" y="2316100"/>
            <a:ext cx="2463300" cy="15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6" name="Google Shape;1046;p18"/>
          <p:cNvSpPr/>
          <p:nvPr/>
        </p:nvSpPr>
        <p:spPr>
          <a:xfrm>
            <a:off x="533850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flipH="1" rot="2108708">
            <a:off x="8182364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9"/>
          <p:cNvSpPr/>
          <p:nvPr/>
        </p:nvSpPr>
        <p:spPr>
          <a:xfrm flipH="1" rot="-2848518">
            <a:off x="460371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9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fmla="val 452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9"/>
          <p:cNvSpPr txBox="1"/>
          <p:nvPr>
            <p:ph idx="1" type="body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05" name="Google Shape;1105;p20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0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0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0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0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0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0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0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0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0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0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20" name="Google Shape;1120;p20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21" name="Google Shape;1121;p20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47" name="Google Shape;1147;p20"/>
          <p:cNvSpPr/>
          <p:nvPr/>
        </p:nvSpPr>
        <p:spPr>
          <a:xfrm flipH="1" rot="-1548771">
            <a:off x="273685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0"/>
          <p:cNvSpPr/>
          <p:nvPr/>
        </p:nvSpPr>
        <p:spPr>
          <a:xfrm flipH="1" rot="1562623">
            <a:off x="8252999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0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0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20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0"/>
          <p:cNvSpPr txBox="1"/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6" name="Google Shape;1156;p20"/>
          <p:cNvSpPr txBox="1"/>
          <p:nvPr>
            <p:ph idx="2" type="ctrTitle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57" name="Google Shape;1157;p20"/>
          <p:cNvSpPr txBox="1"/>
          <p:nvPr>
            <p:ph idx="1" type="subTitle"/>
          </p:nvPr>
        </p:nvSpPr>
        <p:spPr>
          <a:xfrm>
            <a:off x="1078950" y="3379936"/>
            <a:ext cx="1982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58" name="Google Shape;1158;p20"/>
          <p:cNvSpPr txBox="1"/>
          <p:nvPr>
            <p:ph idx="3" type="ctrTitle"/>
          </p:nvPr>
        </p:nvSpPr>
        <p:spPr>
          <a:xfrm>
            <a:off x="3580800" y="3025736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59" name="Google Shape;1159;p20"/>
          <p:cNvSpPr txBox="1"/>
          <p:nvPr>
            <p:ph idx="4" type="subTitle"/>
          </p:nvPr>
        </p:nvSpPr>
        <p:spPr>
          <a:xfrm>
            <a:off x="3580813" y="3379936"/>
            <a:ext cx="1982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0" name="Google Shape;1160;p20"/>
          <p:cNvSpPr txBox="1"/>
          <p:nvPr>
            <p:ph idx="5" type="ctrTitle"/>
          </p:nvPr>
        </p:nvSpPr>
        <p:spPr>
          <a:xfrm>
            <a:off x="6082678" y="3025736"/>
            <a:ext cx="1982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161" name="Google Shape;1161;p20"/>
          <p:cNvSpPr txBox="1"/>
          <p:nvPr>
            <p:ph idx="6" type="subTitle"/>
          </p:nvPr>
        </p:nvSpPr>
        <p:spPr>
          <a:xfrm>
            <a:off x="6082659" y="3379936"/>
            <a:ext cx="1982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>
            <p:ph idx="1" type="subTitle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"/>
          <p:cNvSpPr txBox="1"/>
          <p:nvPr>
            <p:ph hasCustomPrompt="1" idx="2" type="title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flipH="1" rot="498325">
            <a:off x="7647686" y="3264636"/>
            <a:ext cx="737544" cy="1228810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64" name="Google Shape;1164;p2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9" name="Google Shape;1179;p2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80" name="Google Shape;1180;p2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2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2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06" name="Google Shape;1206;p21"/>
          <p:cNvSpPr/>
          <p:nvPr/>
        </p:nvSpPr>
        <p:spPr>
          <a:xfrm rot="-1562623">
            <a:off x="154302" y="3107738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1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213" name="Google Shape;1213;p21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1"/>
          <p:cNvSpPr txBox="1"/>
          <p:nvPr>
            <p:ph idx="2" type="ctrTitle"/>
          </p:nvPr>
        </p:nvSpPr>
        <p:spPr>
          <a:xfrm>
            <a:off x="1088521" y="3295998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15" name="Google Shape;1215;p21"/>
          <p:cNvSpPr txBox="1"/>
          <p:nvPr>
            <p:ph idx="1" type="subTitle"/>
          </p:nvPr>
        </p:nvSpPr>
        <p:spPr>
          <a:xfrm>
            <a:off x="1088474" y="3650200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6" name="Google Shape;1216;p21"/>
          <p:cNvSpPr txBox="1"/>
          <p:nvPr>
            <p:ph idx="3" type="ctrTitle"/>
          </p:nvPr>
        </p:nvSpPr>
        <p:spPr>
          <a:xfrm>
            <a:off x="5782500" y="3295999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17" name="Google Shape;1217;p21"/>
          <p:cNvSpPr txBox="1"/>
          <p:nvPr>
            <p:ph idx="4" type="subTitle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8" name="Google Shape;1218;p21"/>
          <p:cNvSpPr txBox="1"/>
          <p:nvPr>
            <p:ph idx="5" type="ctrTitle"/>
          </p:nvPr>
        </p:nvSpPr>
        <p:spPr>
          <a:xfrm>
            <a:off x="1088474" y="1905175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19" name="Google Shape;1219;p21"/>
          <p:cNvSpPr txBox="1"/>
          <p:nvPr>
            <p:ph idx="6" type="subTitle"/>
          </p:nvPr>
        </p:nvSpPr>
        <p:spPr>
          <a:xfrm>
            <a:off x="1088425" y="2259376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20" name="Google Shape;1220;p21"/>
          <p:cNvSpPr txBox="1"/>
          <p:nvPr>
            <p:ph idx="7" type="ctrTitle"/>
          </p:nvPr>
        </p:nvSpPr>
        <p:spPr>
          <a:xfrm>
            <a:off x="5782501" y="1905175"/>
            <a:ext cx="2273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21" name="Google Shape;1221;p21"/>
          <p:cNvSpPr txBox="1"/>
          <p:nvPr>
            <p:ph idx="8" type="subTitle"/>
          </p:nvPr>
        </p:nvSpPr>
        <p:spPr>
          <a:xfrm>
            <a:off x="5782504" y="2259376"/>
            <a:ext cx="2273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/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5" name="Google Shape;1275;p22"/>
          <p:cNvSpPr txBox="1"/>
          <p:nvPr>
            <p:ph idx="2" type="ctrTitle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6" name="Google Shape;1276;p22"/>
          <p:cNvSpPr txBox="1"/>
          <p:nvPr>
            <p:ph idx="1" type="subTitle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7" name="Google Shape;1277;p22"/>
          <p:cNvSpPr txBox="1"/>
          <p:nvPr>
            <p:ph idx="3" type="ctrTitle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8" name="Google Shape;1278;p22"/>
          <p:cNvSpPr txBox="1"/>
          <p:nvPr>
            <p:ph idx="4" type="subTitle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9" name="Google Shape;1279;p22"/>
          <p:cNvSpPr txBox="1"/>
          <p:nvPr>
            <p:ph idx="5" type="ctrTitle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0" name="Google Shape;1280;p22"/>
          <p:cNvSpPr txBox="1"/>
          <p:nvPr>
            <p:ph idx="6" type="subTitle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1" name="Google Shape;1281;p22"/>
          <p:cNvSpPr txBox="1"/>
          <p:nvPr>
            <p:ph idx="7" type="ctrTitle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2" name="Google Shape;1282;p22"/>
          <p:cNvSpPr txBox="1"/>
          <p:nvPr>
            <p:ph idx="8" type="subTitle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3" name="Google Shape;1283;p22"/>
          <p:cNvSpPr txBox="1"/>
          <p:nvPr>
            <p:ph idx="9" type="ctrTitle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4" name="Google Shape;1284;p22"/>
          <p:cNvSpPr txBox="1"/>
          <p:nvPr>
            <p:ph idx="13" type="subTitle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5" name="Google Shape;1285;p22"/>
          <p:cNvSpPr txBox="1"/>
          <p:nvPr>
            <p:ph idx="14" type="ctrTitle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6" name="Google Shape;1286;p22"/>
          <p:cNvSpPr txBox="1"/>
          <p:nvPr>
            <p:ph idx="15" type="subTitle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/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fmla="val 752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b="1" lang="es" sz="1000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b="1" lang="es" sz="1000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b="1" lang="es" sz="1000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/>
          <p:nvPr>
            <p:ph idx="1" type="subTitle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239979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7975113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4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4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533850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4"/>
          <p:cNvSpPr/>
          <p:nvPr/>
        </p:nvSpPr>
        <p:spPr>
          <a:xfrm>
            <a:off x="1174500" y="1725650"/>
            <a:ext cx="6795900" cy="2679300"/>
          </a:xfrm>
          <a:prstGeom prst="roundRect">
            <a:avLst>
              <a:gd fmla="val 452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flipH="1" rot="2108708">
            <a:off x="8182364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 flipH="1" rot="-2848518">
            <a:off x="460371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fmla="val 452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"/>
          <p:cNvSpPr txBox="1"/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5"/>
          <p:cNvSpPr txBox="1"/>
          <p:nvPr>
            <p:ph idx="2" type="ctrTitle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" name="Google Shape;255;p5"/>
          <p:cNvSpPr txBox="1"/>
          <p:nvPr>
            <p:ph idx="3" type="ctrTitle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idx="4" type="subTitle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b="10397" l="7663" r="8118" t="25024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/>
          <p:nvPr>
            <p:ph idx="1" type="body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73" name="Google Shape;373;p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8" name="Google Shape;388;p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89" name="Google Shape;389;p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5" name="Google Shape;415;p8"/>
          <p:cNvSpPr/>
          <p:nvPr/>
        </p:nvSpPr>
        <p:spPr>
          <a:xfrm flipH="1" rot="538055">
            <a:off x="7641965" y="775942"/>
            <a:ext cx="737546" cy="1228814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8"/>
          <p:cNvSpPr/>
          <p:nvPr/>
        </p:nvSpPr>
        <p:spPr>
          <a:xfrm rot="2700000">
            <a:off x="7530642" y="3527009"/>
            <a:ext cx="696833" cy="1061535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8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8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8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8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/>
          <p:nvPr>
            <p:ph type="title"/>
          </p:nvPr>
        </p:nvSpPr>
        <p:spPr>
          <a:xfrm>
            <a:off x="1008700" y="1963425"/>
            <a:ext cx="7127100" cy="18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rect b="b" l="l" r="r" t="t"/>
            <a:pathLst>
              <a:path extrusionOk="0" h="21" w="1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rect b="b" l="l" r="r" t="t"/>
            <a:pathLst>
              <a:path extrusionOk="0" h="91" w="11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rect b="b" l="l" r="r" t="t"/>
            <a:pathLst>
              <a:path extrusionOk="0" h="120" w="21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rect b="b" l="l" r="r" t="t"/>
            <a:pathLst>
              <a:path extrusionOk="0" h="150" w="31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rect b="b" l="l" r="r" t="t"/>
            <a:pathLst>
              <a:path extrusionOk="0" h="160" w="41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rect b="b" l="l" r="r" t="t"/>
            <a:pathLst>
              <a:path extrusionOk="0" h="180" w="51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rect b="b" l="l" r="r" t="t"/>
            <a:pathLst>
              <a:path extrusionOk="0" h="190" w="61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rect b="b" l="l" r="r" t="t"/>
            <a:pathLst>
              <a:path extrusionOk="0" h="200" w="71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rect b="b" l="l" r="r" t="t"/>
            <a:pathLst>
              <a:path extrusionOk="0" h="200" w="81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rect b="b" l="l" r="r" t="t"/>
            <a:pathLst>
              <a:path extrusionOk="0" h="210" w="91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rect b="b" l="l" r="r" t="t"/>
            <a:pathLst>
              <a:path extrusionOk="0" h="220" w="101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rect b="b" l="l" r="r" t="t"/>
            <a:pathLst>
              <a:path extrusionOk="0" h="220" w="101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rect b="b" l="l" r="r" t="t"/>
            <a:pathLst>
              <a:path extrusionOk="0" h="220" w="11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rect b="b" l="l" r="r" t="t"/>
            <a:pathLst>
              <a:path extrusionOk="0" h="220" w="12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rect b="b" l="l" r="r" t="t"/>
            <a:pathLst>
              <a:path extrusionOk="0" h="219" w="13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b="10399" l="15881" r="15956" t="21982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/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9"/>
          <p:cNvSpPr txBox="1"/>
          <p:nvPr>
            <p:ph idx="1" type="subTitle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 flipH="1" rot="-3219180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 rot="-1824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 rot="-5402045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0"/>
          <p:cNvGrpSpPr/>
          <p:nvPr/>
        </p:nvGrpSpPr>
        <p:grpSpPr>
          <a:xfrm flipH="1" rot="10800000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flipH="1" rot="-3219180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 flipH="1" rot="-1917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flipH="1" rot="-5401528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rect b="b" l="l" r="r" t="t"/>
            <a:pathLst>
              <a:path extrusionOk="0" h="59720" w="9225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rect b="b" l="l" r="r" t="t"/>
            <a:pathLst>
              <a:path extrusionOk="0" h="8517" w="92717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"/>
          <p:cNvSpPr txBox="1"/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10"/>
          <p:cNvSpPr/>
          <p:nvPr/>
        </p:nvSpPr>
        <p:spPr>
          <a:xfrm flipH="1" rot="3722938">
            <a:off x="7889554" y="3062351"/>
            <a:ext cx="864530" cy="1440379"/>
          </a:xfrm>
          <a:custGeom>
            <a:rect b="b" l="l" r="r" t="t"/>
            <a:pathLst>
              <a:path extrusionOk="0" fill="none" h="18117" w="10874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b="1" sz="34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b="1" sz="2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27"/>
          <p:cNvGrpSpPr/>
          <p:nvPr/>
        </p:nvGrpSpPr>
        <p:grpSpPr>
          <a:xfrm>
            <a:off x="1070896" y="1809482"/>
            <a:ext cx="7002600" cy="1897494"/>
            <a:chOff x="1070896" y="1809482"/>
            <a:chExt cx="7002600" cy="1897494"/>
          </a:xfrm>
        </p:grpSpPr>
        <p:sp>
          <p:nvSpPr>
            <p:cNvPr id="1497" name="Google Shape;1497;p27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9" name="Google Shape;1499;p27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0" name="Google Shape;1500;p27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1" name="Google Shape;1501;p27"/>
            <p:cNvSpPr/>
            <p:nvPr/>
          </p:nvSpPr>
          <p:spPr>
            <a:xfrm>
              <a:off x="-1566320" y="1296525"/>
              <a:ext cx="178944" cy="175331"/>
            </a:xfrm>
            <a:custGeom>
              <a:rect b="b" l="l" r="r" t="t"/>
              <a:pathLst>
                <a:path extrusionOk="0" h="1941" w="1981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-1566320" y="1294719"/>
              <a:ext cx="178944" cy="178853"/>
            </a:xfrm>
            <a:custGeom>
              <a:rect b="b" l="l" r="r" t="t"/>
              <a:pathLst>
                <a:path extrusionOk="0" fill="none" h="1980" w="1981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-1529466" y="733766"/>
              <a:ext cx="718936" cy="699425"/>
            </a:xfrm>
            <a:custGeom>
              <a:rect b="b" l="l" r="r" t="t"/>
              <a:pathLst>
                <a:path extrusionOk="0" h="7743" w="7959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-1182596" y="773963"/>
              <a:ext cx="321755" cy="313716"/>
            </a:xfrm>
            <a:custGeom>
              <a:rect b="b" l="l" r="r" t="t"/>
              <a:pathLst>
                <a:path extrusionOk="0" h="3473" w="3562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-1383943" y="934390"/>
              <a:ext cx="369450" cy="365114"/>
            </a:xfrm>
            <a:custGeom>
              <a:rect b="b" l="l" r="r" t="t"/>
              <a:pathLst>
                <a:path extrusionOk="0" h="4042" w="409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-989379" y="770892"/>
              <a:ext cx="135766" cy="119145"/>
            </a:xfrm>
            <a:custGeom>
              <a:rect b="b" l="l" r="r" t="t"/>
              <a:pathLst>
                <a:path extrusionOk="0" h="1319" w="1503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-1645450" y="1361202"/>
              <a:ext cx="182557" cy="178040"/>
            </a:xfrm>
            <a:custGeom>
              <a:rect b="b" l="l" r="r" t="t"/>
              <a:pathLst>
                <a:path extrusionOk="0" h="1971" w="2021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27"/>
          <p:cNvSpPr/>
          <p:nvPr/>
        </p:nvSpPr>
        <p:spPr>
          <a:xfrm>
            <a:off x="7419425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7"/>
          <p:cNvSpPr/>
          <p:nvPr/>
        </p:nvSpPr>
        <p:spPr>
          <a:xfrm>
            <a:off x="1729788" y="3949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27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11" name="Google Shape;1511;p27"/>
            <p:cNvSpPr/>
            <p:nvPr/>
          </p:nvSpPr>
          <p:spPr>
            <a:xfrm>
              <a:off x="9697404" y="3022876"/>
              <a:ext cx="622250" cy="1066773"/>
            </a:xfrm>
            <a:custGeom>
              <a:rect b="b" l="l" r="r" t="t"/>
              <a:pathLst>
                <a:path extrusionOk="0" fill="none" h="18097" w="10556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8540375" y="4178740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8540375" y="4075521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8540375" y="4075521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8688747" y="417874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8688747" y="413653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8907443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8907443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9125610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9125610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9343776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9343776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9561942" y="4178740"/>
              <a:ext cx="114948" cy="115007"/>
            </a:xfrm>
            <a:custGeom>
              <a:rect b="b" l="l" r="r" t="t"/>
              <a:pathLst>
                <a:path extrusionOk="0" h="1951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9561942" y="4136533"/>
              <a:ext cx="114948" cy="114948"/>
            </a:xfrm>
            <a:custGeom>
              <a:rect b="b" l="l" r="r" t="t"/>
              <a:pathLst>
                <a:path extrusionOk="0" h="1950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9780049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9780049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9998215" y="417874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9998215" y="413653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8688747" y="438282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8688747" y="434061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8907443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8907443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9125610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9125610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9343776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9343776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9561942" y="4382820"/>
              <a:ext cx="114948" cy="115007"/>
            </a:xfrm>
            <a:custGeom>
              <a:rect b="b" l="l" r="r" t="t"/>
              <a:pathLst>
                <a:path extrusionOk="0" h="1951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9561942" y="4340613"/>
              <a:ext cx="114948" cy="114948"/>
            </a:xfrm>
            <a:custGeom>
              <a:rect b="b" l="l" r="r" t="t"/>
              <a:pathLst>
                <a:path extrusionOk="0" h="1950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9780049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9780049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9998215" y="438282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9998215" y="434061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8688747" y="458631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8688747" y="4544044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9780049" y="458631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9780049" y="4544044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9998215" y="458631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9998215" y="4544044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8907443" y="4573990"/>
              <a:ext cx="769442" cy="127327"/>
            </a:xfrm>
            <a:custGeom>
              <a:rect b="b" l="l" r="r" t="t"/>
              <a:pathLst>
                <a:path extrusionOk="0" h="2160" w="13053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8907443" y="4532372"/>
              <a:ext cx="769442" cy="127268"/>
            </a:xfrm>
            <a:custGeom>
              <a:rect b="b" l="l" r="r" t="t"/>
              <a:pathLst>
                <a:path extrusionOk="0" h="2159" w="13053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1" name="Google Shape;1551;p27"/>
          <p:cNvSpPr txBox="1"/>
          <p:nvPr>
            <p:ph idx="4294967295" type="title"/>
          </p:nvPr>
        </p:nvSpPr>
        <p:spPr>
          <a:xfrm>
            <a:off x="1086300" y="2095100"/>
            <a:ext cx="69714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CÓDIGO Y PROGRAMACIÓN</a:t>
            </a:r>
            <a:endParaRPr sz="5100"/>
          </a:p>
        </p:txBody>
      </p:sp>
      <p:grpSp>
        <p:nvGrpSpPr>
          <p:cNvPr id="1552" name="Google Shape;1552;p27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53" name="Google Shape;1553;p2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27"/>
          <p:cNvGrpSpPr/>
          <p:nvPr/>
        </p:nvGrpSpPr>
        <p:grpSpPr>
          <a:xfrm>
            <a:off x="1575450" y="1903723"/>
            <a:ext cx="5992907" cy="1277174"/>
            <a:chOff x="1575450" y="1913425"/>
            <a:chExt cx="5992907" cy="1277174"/>
          </a:xfrm>
        </p:grpSpPr>
        <p:sp>
          <p:nvSpPr>
            <p:cNvPr id="1558" name="Google Shape;1558;p27"/>
            <p:cNvSpPr/>
            <p:nvPr/>
          </p:nvSpPr>
          <p:spPr>
            <a:xfrm>
              <a:off x="2805216" y="1913425"/>
              <a:ext cx="3533718" cy="68838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2"/>
                  </a:solidFill>
                  <a:latin typeface="Bowlby One SC"/>
                </a:rPr>
                <a:t>CÓDIGO Y</a:t>
              </a:r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1575450" y="2502215"/>
              <a:ext cx="5992907" cy="68838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2"/>
                  </a:solidFill>
                  <a:latin typeface="Bowlby One SC"/>
                </a:rPr>
                <a:t>PROGRAMACIÓN</a:t>
              </a:r>
            </a:p>
          </p:txBody>
        </p:sp>
      </p:grpSp>
      <p:grpSp>
        <p:nvGrpSpPr>
          <p:cNvPr id="1560" name="Google Shape;1560;p27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61" name="Google Shape;1561;p27"/>
            <p:cNvSpPr/>
            <p:nvPr/>
          </p:nvSpPr>
          <p:spPr>
            <a:xfrm>
              <a:off x="10818190" y="552419"/>
              <a:ext cx="476135" cy="578643"/>
            </a:xfrm>
            <a:custGeom>
              <a:rect b="b" l="l" r="r" t="t"/>
              <a:pathLst>
                <a:path extrusionOk="0" fill="none" h="6119" w="5035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10802209" y="126278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10740175" y="109247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11018571" y="1188266"/>
              <a:ext cx="321899" cy="430176"/>
            </a:xfrm>
            <a:custGeom>
              <a:rect b="b" l="l" r="r" t="t"/>
              <a:pathLst>
                <a:path extrusionOk="0" h="4549" w="3404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11255643" y="1611723"/>
              <a:ext cx="180714" cy="494859"/>
            </a:xfrm>
            <a:custGeom>
              <a:rect b="b" l="l" r="r" t="t"/>
              <a:pathLst>
                <a:path extrusionOk="0" fill="none" h="5233" w="1911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10932045" y="1120653"/>
              <a:ext cx="841156" cy="1017236"/>
            </a:xfrm>
            <a:custGeom>
              <a:rect b="b" l="l" r="r" t="t"/>
              <a:pathLst>
                <a:path extrusionOk="0" h="10757" w="8895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10932045" y="1120653"/>
              <a:ext cx="841156" cy="1060263"/>
            </a:xfrm>
            <a:custGeom>
              <a:rect b="b" l="l" r="r" t="t"/>
              <a:pathLst>
                <a:path extrusionOk="0" fill="none" h="11212" w="8895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8" name="Google Shape;1568;p27"/>
          <p:cNvSpPr txBox="1"/>
          <p:nvPr>
            <p:ph idx="1" type="subTitle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Luciano Neiman y</a:t>
            </a:r>
            <a:r>
              <a:rPr lang="es"/>
              <a:t> </a:t>
            </a:r>
            <a:r>
              <a:rPr lang="es"/>
              <a:t>Federico Gomboc</a:t>
            </a:r>
            <a:endParaRPr/>
          </a:p>
        </p:txBody>
      </p:sp>
      <p:sp>
        <p:nvSpPr>
          <p:cNvPr id="1569" name="Google Shape;1569;p27"/>
          <p:cNvSpPr/>
          <p:nvPr/>
        </p:nvSpPr>
        <p:spPr>
          <a:xfrm>
            <a:off x="2918900" y="752539"/>
            <a:ext cx="3368400" cy="84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7"/>
          <p:cNvSpPr txBox="1"/>
          <p:nvPr>
            <p:ph idx="1" type="subTitle"/>
          </p:nvPr>
        </p:nvSpPr>
        <p:spPr>
          <a:xfrm>
            <a:off x="3321025" y="844950"/>
            <a:ext cx="28263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Luciano Neiman y Federico Gomboc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3" name="Google Shape;16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25" y="1337825"/>
            <a:ext cx="7370424" cy="10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13" y="2445575"/>
            <a:ext cx="4341975" cy="20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36"/>
          <p:cNvSpPr/>
          <p:nvPr/>
        </p:nvSpPr>
        <p:spPr>
          <a:xfrm>
            <a:off x="5169650" y="1909200"/>
            <a:ext cx="618900" cy="23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6" name="Google Shape;1676;p36"/>
          <p:cNvSpPr/>
          <p:nvPr/>
        </p:nvSpPr>
        <p:spPr>
          <a:xfrm>
            <a:off x="3491325" y="1909200"/>
            <a:ext cx="618900" cy="23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7" name="Google Shape;1677;p36"/>
          <p:cNvSpPr/>
          <p:nvPr/>
        </p:nvSpPr>
        <p:spPr>
          <a:xfrm>
            <a:off x="2039650" y="2061600"/>
            <a:ext cx="618900" cy="23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2" name="Google Shape;16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25" y="1337825"/>
            <a:ext cx="7370424" cy="10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3" name="Google Shape;1683;p37"/>
          <p:cNvSpPr/>
          <p:nvPr/>
        </p:nvSpPr>
        <p:spPr>
          <a:xfrm>
            <a:off x="4114800" y="1909200"/>
            <a:ext cx="1054800" cy="23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4" name="Google Shape;1684;p37"/>
          <p:cNvSpPr/>
          <p:nvPr/>
        </p:nvSpPr>
        <p:spPr>
          <a:xfrm>
            <a:off x="2769675" y="1909200"/>
            <a:ext cx="497100" cy="20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5" name="Google Shape;16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88" y="2802350"/>
            <a:ext cx="56102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0" name="Google Shape;1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278350"/>
            <a:ext cx="5610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875" y="2486100"/>
            <a:ext cx="21145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950" y="2442525"/>
            <a:ext cx="2409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550" y="2781375"/>
            <a:ext cx="16287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3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99" name="Google Shape;1699;p3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1" name="Google Shape;1701;p39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702" name="Google Shape;17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375" y="1690900"/>
            <a:ext cx="2817775" cy="2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39"/>
          <p:cNvSpPr/>
          <p:nvPr/>
        </p:nvSpPr>
        <p:spPr>
          <a:xfrm>
            <a:off x="3224000" y="2396300"/>
            <a:ext cx="528000" cy="15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4" name="Google Shape;1704;p39"/>
          <p:cNvSpPr/>
          <p:nvPr/>
        </p:nvSpPr>
        <p:spPr>
          <a:xfrm>
            <a:off x="3752000" y="3381100"/>
            <a:ext cx="528000" cy="15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40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710" name="Google Shape;1710;p40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2" name="Google Shape;1712;p40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713" name="Google Shape;17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88" y="1272150"/>
            <a:ext cx="1614038" cy="35867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1"/>
          <p:cNvSpPr txBox="1"/>
          <p:nvPr/>
        </p:nvSpPr>
        <p:spPr>
          <a:xfrm>
            <a:off x="3494375" y="3452950"/>
            <a:ext cx="3731400" cy="775800"/>
          </a:xfrm>
          <a:prstGeom prst="rect">
            <a:avLst/>
          </a:prstGeom>
          <a:noFill/>
          <a:ln>
            <a:noFill/>
          </a:ln>
          <a:effectLst>
            <a:outerShdw rotWithShape="0" algn="bl" dir="6000000" dist="1047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WORDART</a:t>
            </a:r>
            <a:endParaRPr b="1" sz="4800"/>
          </a:p>
        </p:txBody>
      </p:sp>
      <p:grpSp>
        <p:nvGrpSpPr>
          <p:cNvPr id="1719" name="Google Shape;1719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720" name="Google Shape;1720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41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723" name="Google Shape;1723;p41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7" name="Google Shape;1727;p41"/>
          <p:cNvSpPr/>
          <p:nvPr/>
        </p:nvSpPr>
        <p:spPr>
          <a:xfrm>
            <a:off x="6815313" y="2211133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1"/>
          <p:cNvSpPr/>
          <p:nvPr/>
        </p:nvSpPr>
        <p:spPr>
          <a:xfrm>
            <a:off x="3669465" y="3529800"/>
            <a:ext cx="3380407" cy="493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Bowlby One SC"/>
              </a:rPr>
              <a:t>WORDART</a:t>
            </a:r>
          </a:p>
        </p:txBody>
      </p:sp>
      <p:sp>
        <p:nvSpPr>
          <p:cNvPr id="1729" name="Google Shape;1729;p41"/>
          <p:cNvSpPr/>
          <p:nvPr/>
        </p:nvSpPr>
        <p:spPr>
          <a:xfrm>
            <a:off x="1745538" y="3720559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1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 DE WPP</a:t>
            </a:r>
            <a:endParaRPr/>
          </a:p>
        </p:txBody>
      </p:sp>
      <p:sp>
        <p:nvSpPr>
          <p:cNvPr id="1731" name="Google Shape;1731;p41"/>
          <p:cNvSpPr txBox="1"/>
          <p:nvPr>
            <p:ph idx="1" type="body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tercer objetivo es poder mandar un mensaje de WhatsApp, para eso hicimos que: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Ingreses un número existente y tocas un botón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T</a:t>
            </a:r>
            <a:r>
              <a:rPr lang="es"/>
              <a:t>e lleva a un chat de wpp con el número ingresado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E</a:t>
            </a:r>
            <a:r>
              <a:rPr lang="es"/>
              <a:t>nviar un mensaje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6" name="Google Shape;17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38" y="1462475"/>
            <a:ext cx="7671725" cy="10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42"/>
          <p:cNvSpPr/>
          <p:nvPr/>
        </p:nvSpPr>
        <p:spPr>
          <a:xfrm>
            <a:off x="3385400" y="2063275"/>
            <a:ext cx="704100" cy="20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8" name="Google Shape;1738;p42"/>
          <p:cNvSpPr/>
          <p:nvPr/>
        </p:nvSpPr>
        <p:spPr>
          <a:xfrm>
            <a:off x="1836325" y="2196100"/>
            <a:ext cx="704100" cy="20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9" name="Google Shape;17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2674175"/>
            <a:ext cx="58102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4" name="Google Shape;17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38" y="1462475"/>
            <a:ext cx="7671725" cy="10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43"/>
          <p:cNvSpPr/>
          <p:nvPr/>
        </p:nvSpPr>
        <p:spPr>
          <a:xfrm>
            <a:off x="2642225" y="2024150"/>
            <a:ext cx="440100" cy="254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6" name="Google Shape;1746;p43"/>
          <p:cNvSpPr/>
          <p:nvPr/>
        </p:nvSpPr>
        <p:spPr>
          <a:xfrm>
            <a:off x="4036500" y="2024150"/>
            <a:ext cx="1087500" cy="254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150" y="2674175"/>
            <a:ext cx="59817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2" name="Google Shape;17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279325"/>
            <a:ext cx="5981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875" y="2486100"/>
            <a:ext cx="21145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950" y="2442525"/>
            <a:ext cx="2409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550" y="2781375"/>
            <a:ext cx="16287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" name="Google Shape;1760;p45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761" name="Google Shape;1761;p45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3" name="Google Shape;1763;p45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764" name="Google Shape;17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375" y="1722675"/>
            <a:ext cx="2817775" cy="2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p45"/>
          <p:cNvSpPr/>
          <p:nvPr/>
        </p:nvSpPr>
        <p:spPr>
          <a:xfrm>
            <a:off x="3224000" y="2422425"/>
            <a:ext cx="528000" cy="15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6" name="Google Shape;1766;p45"/>
          <p:cNvSpPr/>
          <p:nvPr/>
        </p:nvSpPr>
        <p:spPr>
          <a:xfrm>
            <a:off x="3812275" y="3926100"/>
            <a:ext cx="528000" cy="15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8"/>
          <p:cNvSpPr/>
          <p:nvPr/>
        </p:nvSpPr>
        <p:spPr>
          <a:xfrm>
            <a:off x="548015" y="1789489"/>
            <a:ext cx="3959700" cy="1198500"/>
          </a:xfrm>
          <a:prstGeom prst="roundRect">
            <a:avLst>
              <a:gd fmla="val 11803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8"/>
          <p:cNvSpPr/>
          <p:nvPr/>
        </p:nvSpPr>
        <p:spPr>
          <a:xfrm>
            <a:off x="4636890" y="1789489"/>
            <a:ext cx="3959700" cy="1198500"/>
          </a:xfrm>
          <a:prstGeom prst="roundRect">
            <a:avLst>
              <a:gd fmla="val 11204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8"/>
          <p:cNvSpPr/>
          <p:nvPr/>
        </p:nvSpPr>
        <p:spPr>
          <a:xfrm>
            <a:off x="2528867" y="3138228"/>
            <a:ext cx="3959700" cy="1198500"/>
          </a:xfrm>
          <a:prstGeom prst="roundRect">
            <a:avLst>
              <a:gd fmla="val 14901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8" name="Google Shape;1578;p28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79" name="Google Shape;1579;p28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1" name="Google Shape;1581;p28"/>
          <p:cNvSpPr txBox="1"/>
          <p:nvPr>
            <p:ph idx="2" type="ctrTitle"/>
          </p:nvPr>
        </p:nvSpPr>
        <p:spPr>
          <a:xfrm>
            <a:off x="1923350" y="2035600"/>
            <a:ext cx="2391300" cy="6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LLAMADAS </a:t>
            </a:r>
            <a:r>
              <a:rPr lang="es"/>
              <a:t>TELEFÓNICAS</a:t>
            </a:r>
            <a:endParaRPr/>
          </a:p>
        </p:txBody>
      </p:sp>
      <p:sp>
        <p:nvSpPr>
          <p:cNvPr id="1582" name="Google Shape;1582;p28"/>
          <p:cNvSpPr txBox="1"/>
          <p:nvPr>
            <p:ph idx="3" type="title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583" name="Google Shape;1583;p28"/>
          <p:cNvSpPr txBox="1"/>
          <p:nvPr>
            <p:ph idx="4" type="ctrTitle"/>
          </p:nvPr>
        </p:nvSpPr>
        <p:spPr>
          <a:xfrm>
            <a:off x="6012226" y="2152575"/>
            <a:ext cx="2700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 SMS</a:t>
            </a:r>
            <a:endParaRPr/>
          </a:p>
        </p:txBody>
      </p:sp>
      <p:sp>
        <p:nvSpPr>
          <p:cNvPr id="1584" name="Google Shape;1584;p28"/>
          <p:cNvSpPr txBox="1"/>
          <p:nvPr>
            <p:ph idx="6" type="title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585" name="Google Shape;1585;p28"/>
          <p:cNvSpPr txBox="1"/>
          <p:nvPr>
            <p:ph idx="7" type="ctrTitle"/>
          </p:nvPr>
        </p:nvSpPr>
        <p:spPr>
          <a:xfrm>
            <a:off x="3980401" y="3501325"/>
            <a:ext cx="27003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 WPP</a:t>
            </a:r>
            <a:endParaRPr/>
          </a:p>
        </p:txBody>
      </p:sp>
      <p:sp>
        <p:nvSpPr>
          <p:cNvPr id="1586" name="Google Shape;1586;p28"/>
          <p:cNvSpPr txBox="1"/>
          <p:nvPr>
            <p:ph idx="9" type="title"/>
          </p:nvPr>
        </p:nvSpPr>
        <p:spPr>
          <a:xfrm>
            <a:off x="2691925" y="3272725"/>
            <a:ext cx="11400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587" name="Google Shape;1587;p28"/>
          <p:cNvSpPr/>
          <p:nvPr/>
        </p:nvSpPr>
        <p:spPr>
          <a:xfrm>
            <a:off x="8214088" y="1020909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8"/>
          <p:cNvSpPr/>
          <p:nvPr/>
        </p:nvSpPr>
        <p:spPr>
          <a:xfrm>
            <a:off x="1056913" y="404108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8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Google Shape;1771;p46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772" name="Google Shape;1772;p46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46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775" name="Google Shape;17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0" y="906050"/>
            <a:ext cx="1614038" cy="358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6" name="Google Shape;1776;p46"/>
          <p:cNvSpPr/>
          <p:nvPr/>
        </p:nvSpPr>
        <p:spPr>
          <a:xfrm>
            <a:off x="3862325" y="1287450"/>
            <a:ext cx="1119900" cy="1140900"/>
          </a:xfrm>
          <a:prstGeom prst="rect">
            <a:avLst/>
          </a:prstGeom>
          <a:solidFill>
            <a:srgbClr val="005D4B"/>
          </a:solidFill>
          <a:ln cap="flat" cmpd="sng" w="9525">
            <a:solidFill>
              <a:srgbClr val="00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7" name="Google Shape;1777;p46"/>
          <p:cNvSpPr/>
          <p:nvPr/>
        </p:nvSpPr>
        <p:spPr>
          <a:xfrm>
            <a:off x="3691925" y="2643550"/>
            <a:ext cx="1214100" cy="1480500"/>
          </a:xfrm>
          <a:prstGeom prst="rect">
            <a:avLst/>
          </a:prstGeom>
          <a:solidFill>
            <a:srgbClr val="005D4B"/>
          </a:solidFill>
          <a:ln cap="flat" cmpd="sng" w="9525">
            <a:solidFill>
              <a:srgbClr val="00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8" name="Google Shape;1778;p46"/>
          <p:cNvSpPr/>
          <p:nvPr/>
        </p:nvSpPr>
        <p:spPr>
          <a:xfrm>
            <a:off x="2340100" y="4218200"/>
            <a:ext cx="1119900" cy="190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7"/>
          <p:cNvSpPr/>
          <p:nvPr/>
        </p:nvSpPr>
        <p:spPr>
          <a:xfrm rot="-976251">
            <a:off x="7825645" y="821501"/>
            <a:ext cx="696840" cy="1061546"/>
          </a:xfrm>
          <a:custGeom>
            <a:rect b="b" l="l" r="r" t="t"/>
            <a:pathLst>
              <a:path extrusionOk="0" fill="none" h="13232" w="8686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994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4" name="Google Shape;1784;p47"/>
          <p:cNvGrpSpPr/>
          <p:nvPr/>
        </p:nvGrpSpPr>
        <p:grpSpPr>
          <a:xfrm>
            <a:off x="2295455" y="1294461"/>
            <a:ext cx="4553091" cy="1244700"/>
            <a:chOff x="1070900" y="2462198"/>
            <a:chExt cx="7002600" cy="1244700"/>
          </a:xfrm>
        </p:grpSpPr>
        <p:sp>
          <p:nvSpPr>
            <p:cNvPr id="1785" name="Google Shape;1785;p47"/>
            <p:cNvSpPr/>
            <p:nvPr/>
          </p:nvSpPr>
          <p:spPr>
            <a:xfrm>
              <a:off x="1070900" y="2462198"/>
              <a:ext cx="7002600" cy="1244700"/>
            </a:xfrm>
            <a:prstGeom prst="roundRect">
              <a:avLst>
                <a:gd fmla="val 1512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1070900" y="2462201"/>
              <a:ext cx="7002600" cy="1092600"/>
            </a:xfrm>
            <a:prstGeom prst="roundRect">
              <a:avLst>
                <a:gd fmla="val 17233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7" name="Google Shape;1787;p47"/>
          <p:cNvSpPr txBox="1"/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</a:t>
            </a:r>
            <a:r>
              <a:rPr lang="es"/>
              <a:t>GRACIAS!</a:t>
            </a:r>
            <a:endParaRPr/>
          </a:p>
        </p:txBody>
      </p:sp>
      <p:sp>
        <p:nvSpPr>
          <p:cNvPr id="1788" name="Google Shape;1788;p47"/>
          <p:cNvSpPr txBox="1"/>
          <p:nvPr>
            <p:ph idx="1" type="subTitle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Bowlby One SC"/>
                <a:ea typeface="Bowlby One SC"/>
                <a:cs typeface="Bowlby One SC"/>
                <a:sym typeface="Bowlby One SC"/>
              </a:rPr>
              <a:t>¿TIENES ALGUNA PREGUNTA?</a:t>
            </a:r>
            <a:endParaRPr sz="1600">
              <a:latin typeface="Bowlby One SC"/>
              <a:ea typeface="Bowlby One SC"/>
              <a:cs typeface="Bowlby One SC"/>
              <a:sym typeface="Bowlby One S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Luciano Neiman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Federico Gomboc</a:t>
            </a:r>
            <a:endParaRPr/>
          </a:p>
        </p:txBody>
      </p:sp>
      <p:grpSp>
        <p:nvGrpSpPr>
          <p:cNvPr id="1789" name="Google Shape;1789;p47"/>
          <p:cNvGrpSpPr/>
          <p:nvPr/>
        </p:nvGrpSpPr>
        <p:grpSpPr>
          <a:xfrm flipH="1" rot="4289601">
            <a:off x="7130408" y="1364778"/>
            <a:ext cx="1793128" cy="1729891"/>
            <a:chOff x="-1645450" y="733766"/>
            <a:chExt cx="834921" cy="805476"/>
          </a:xfrm>
        </p:grpSpPr>
        <p:sp>
          <p:nvSpPr>
            <p:cNvPr id="1790" name="Google Shape;1790;p47"/>
            <p:cNvSpPr/>
            <p:nvPr/>
          </p:nvSpPr>
          <p:spPr>
            <a:xfrm>
              <a:off x="-1566320" y="1296525"/>
              <a:ext cx="178944" cy="175331"/>
            </a:xfrm>
            <a:custGeom>
              <a:rect b="b" l="l" r="r" t="t"/>
              <a:pathLst>
                <a:path extrusionOk="0" h="1941" w="1981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-1566320" y="1294719"/>
              <a:ext cx="178944" cy="178853"/>
            </a:xfrm>
            <a:custGeom>
              <a:rect b="b" l="l" r="r" t="t"/>
              <a:pathLst>
                <a:path extrusionOk="0" fill="none" h="1980" w="1981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-1529466" y="733766"/>
              <a:ext cx="718936" cy="699425"/>
            </a:xfrm>
            <a:custGeom>
              <a:rect b="b" l="l" r="r" t="t"/>
              <a:pathLst>
                <a:path extrusionOk="0" h="7743" w="7959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-1182596" y="773963"/>
              <a:ext cx="321755" cy="313716"/>
            </a:xfrm>
            <a:custGeom>
              <a:rect b="b" l="l" r="r" t="t"/>
              <a:pathLst>
                <a:path extrusionOk="0" h="3473" w="3562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-1383943" y="934390"/>
              <a:ext cx="369450" cy="365114"/>
            </a:xfrm>
            <a:custGeom>
              <a:rect b="b" l="l" r="r" t="t"/>
              <a:pathLst>
                <a:path extrusionOk="0" h="4042" w="409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-989379" y="770892"/>
              <a:ext cx="135766" cy="119145"/>
            </a:xfrm>
            <a:custGeom>
              <a:rect b="b" l="l" r="r" t="t"/>
              <a:pathLst>
                <a:path extrusionOk="0" h="1319" w="1503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-1645450" y="1361202"/>
              <a:ext cx="182557" cy="178040"/>
            </a:xfrm>
            <a:custGeom>
              <a:rect b="b" l="l" r="r" t="t"/>
              <a:pathLst>
                <a:path extrusionOk="0" h="1971" w="2021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47"/>
          <p:cNvSpPr/>
          <p:nvPr/>
        </p:nvSpPr>
        <p:spPr>
          <a:xfrm flipH="1">
            <a:off x="2070505" y="346634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47"/>
          <p:cNvGrpSpPr/>
          <p:nvPr/>
        </p:nvGrpSpPr>
        <p:grpSpPr>
          <a:xfrm flipH="1" rot="1922147">
            <a:off x="621578" y="1809076"/>
            <a:ext cx="1883769" cy="1978146"/>
            <a:chOff x="8540375" y="3022876"/>
            <a:chExt cx="1779279" cy="1868421"/>
          </a:xfrm>
        </p:grpSpPr>
        <p:sp>
          <p:nvSpPr>
            <p:cNvPr id="1799" name="Google Shape;1799;p47"/>
            <p:cNvSpPr/>
            <p:nvPr/>
          </p:nvSpPr>
          <p:spPr>
            <a:xfrm>
              <a:off x="9697404" y="3022876"/>
              <a:ext cx="622250" cy="1066773"/>
            </a:xfrm>
            <a:custGeom>
              <a:rect b="b" l="l" r="r" t="t"/>
              <a:pathLst>
                <a:path extrusionOk="0" fill="none" h="18097" w="10556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8540375" y="4178740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8540375" y="4075521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8540375" y="4075521"/>
              <a:ext cx="1721798" cy="712557"/>
            </a:xfrm>
            <a:custGeom>
              <a:rect b="b" l="l" r="r" t="t"/>
              <a:pathLst>
                <a:path extrusionOk="0" h="12088" w="29209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8688747" y="417874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8688747" y="413653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8907443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8907443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9125610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9125610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9343776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9343776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9561942" y="4178740"/>
              <a:ext cx="114948" cy="115007"/>
            </a:xfrm>
            <a:custGeom>
              <a:rect b="b" l="l" r="r" t="t"/>
              <a:pathLst>
                <a:path extrusionOk="0" h="1951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9561942" y="4136533"/>
              <a:ext cx="114948" cy="114948"/>
            </a:xfrm>
            <a:custGeom>
              <a:rect b="b" l="l" r="r" t="t"/>
              <a:pathLst>
                <a:path extrusionOk="0" h="1950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9780049" y="417874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9780049" y="413653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9998215" y="417874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9998215" y="413653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8688747" y="438282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8688747" y="434061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8907443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8907443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9125610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9125610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9343776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9343776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9561942" y="4382820"/>
              <a:ext cx="114948" cy="115007"/>
            </a:xfrm>
            <a:custGeom>
              <a:rect b="b" l="l" r="r" t="t"/>
              <a:pathLst>
                <a:path extrusionOk="0" h="1951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9561942" y="4340613"/>
              <a:ext cx="114948" cy="114948"/>
            </a:xfrm>
            <a:custGeom>
              <a:rect b="b" l="l" r="r" t="t"/>
              <a:pathLst>
                <a:path extrusionOk="0" h="1950" w="195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9780049" y="438282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9780049" y="4340613"/>
              <a:ext cx="115007" cy="114948"/>
            </a:xfrm>
            <a:custGeom>
              <a:rect b="b" l="l" r="r" t="t"/>
              <a:pathLst>
                <a:path extrusionOk="0" h="1950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9998215" y="438282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9998215" y="4340613"/>
              <a:ext cx="115596" cy="114948"/>
            </a:xfrm>
            <a:custGeom>
              <a:rect b="b" l="l" r="r" t="t"/>
              <a:pathLst>
                <a:path extrusionOk="0" h="1950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8688747" y="458631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8688747" y="4544044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9780049" y="4586310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9780049" y="4544044"/>
              <a:ext cx="115007" cy="115007"/>
            </a:xfrm>
            <a:custGeom>
              <a:rect b="b" l="l" r="r" t="t"/>
              <a:pathLst>
                <a:path extrusionOk="0" h="1951" w="1951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9998215" y="4586310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9998215" y="4544044"/>
              <a:ext cx="115596" cy="115007"/>
            </a:xfrm>
            <a:custGeom>
              <a:rect b="b" l="l" r="r" t="t"/>
              <a:pathLst>
                <a:path extrusionOk="0" h="1951" w="1961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8907443" y="4573990"/>
              <a:ext cx="769442" cy="127327"/>
            </a:xfrm>
            <a:custGeom>
              <a:rect b="b" l="l" r="r" t="t"/>
              <a:pathLst>
                <a:path extrusionOk="0" h="2160" w="13053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8907443" y="4532372"/>
              <a:ext cx="769442" cy="127268"/>
            </a:xfrm>
            <a:custGeom>
              <a:rect b="b" l="l" r="r" t="t"/>
              <a:pathLst>
                <a:path extrusionOk="0" h="2159" w="13053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47"/>
          <p:cNvGrpSpPr/>
          <p:nvPr/>
        </p:nvGrpSpPr>
        <p:grpSpPr>
          <a:xfrm flipH="1">
            <a:off x="502759" y="931159"/>
            <a:ext cx="580547" cy="528926"/>
            <a:chOff x="7953250" y="1084584"/>
            <a:chExt cx="580547" cy="528926"/>
          </a:xfrm>
        </p:grpSpPr>
        <p:sp>
          <p:nvSpPr>
            <p:cNvPr id="1840" name="Google Shape;1840;p47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4" name="Google Shape;1844;p47"/>
          <p:cNvGrpSpPr/>
          <p:nvPr/>
        </p:nvGrpSpPr>
        <p:grpSpPr>
          <a:xfrm flipH="1" rot="402266">
            <a:off x="7044526" y="3057297"/>
            <a:ext cx="1152770" cy="1848507"/>
            <a:chOff x="10740175" y="552419"/>
            <a:chExt cx="1095062" cy="1755969"/>
          </a:xfrm>
        </p:grpSpPr>
        <p:sp>
          <p:nvSpPr>
            <p:cNvPr id="1845" name="Google Shape;1845;p47"/>
            <p:cNvSpPr/>
            <p:nvPr/>
          </p:nvSpPr>
          <p:spPr>
            <a:xfrm>
              <a:off x="10818190" y="552419"/>
              <a:ext cx="476135" cy="578643"/>
            </a:xfrm>
            <a:custGeom>
              <a:rect b="b" l="l" r="r" t="t"/>
              <a:pathLst>
                <a:path extrusionOk="0" fill="none" h="6119" w="5035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10802209" y="126278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10740175" y="1092473"/>
              <a:ext cx="1033028" cy="1045605"/>
            </a:xfrm>
            <a:custGeom>
              <a:rect b="b" l="l" r="r" t="t"/>
              <a:pathLst>
                <a:path extrusionOk="0" h="11057" w="10924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11018571" y="1188266"/>
              <a:ext cx="321899" cy="430176"/>
            </a:xfrm>
            <a:custGeom>
              <a:rect b="b" l="l" r="r" t="t"/>
              <a:pathLst>
                <a:path extrusionOk="0" h="4549" w="3404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11255643" y="1611723"/>
              <a:ext cx="180714" cy="494859"/>
            </a:xfrm>
            <a:custGeom>
              <a:rect b="b" l="l" r="r" t="t"/>
              <a:pathLst>
                <a:path extrusionOk="0" fill="none" h="5233" w="1911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10932045" y="1120653"/>
              <a:ext cx="841156" cy="1017236"/>
            </a:xfrm>
            <a:custGeom>
              <a:rect b="b" l="l" r="r" t="t"/>
              <a:pathLst>
                <a:path extrusionOk="0" h="10757" w="8895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10932045" y="1120653"/>
              <a:ext cx="841156" cy="1060263"/>
            </a:xfrm>
            <a:custGeom>
              <a:rect b="b" l="l" r="r" t="t"/>
              <a:pathLst>
                <a:path extrusionOk="0" fill="none" h="11212" w="8895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2" name="Google Shape;1852;p47"/>
          <p:cNvSpPr/>
          <p:nvPr/>
        </p:nvSpPr>
        <p:spPr>
          <a:xfrm>
            <a:off x="2653725" y="1522004"/>
            <a:ext cx="3862821" cy="6583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Bowlby One SC"/>
              </a:rPr>
              <a:t>¡GRACIAS!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29"/>
          <p:cNvSpPr txBox="1"/>
          <p:nvPr/>
        </p:nvSpPr>
        <p:spPr>
          <a:xfrm>
            <a:off x="3494375" y="3452950"/>
            <a:ext cx="3731400" cy="775800"/>
          </a:xfrm>
          <a:prstGeom prst="rect">
            <a:avLst/>
          </a:prstGeom>
          <a:noFill/>
          <a:ln>
            <a:noFill/>
          </a:ln>
          <a:effectLst>
            <a:outerShdw rotWithShape="0" algn="bl" dir="6000000" dist="1047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WORDART</a:t>
            </a:r>
            <a:endParaRPr b="1" sz="4800"/>
          </a:p>
        </p:txBody>
      </p:sp>
      <p:grpSp>
        <p:nvGrpSpPr>
          <p:cNvPr id="1595" name="Google Shape;1595;p2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6" name="Google Shape;1596;p2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29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599" name="Google Shape;1599;p29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29"/>
          <p:cNvSpPr/>
          <p:nvPr/>
        </p:nvSpPr>
        <p:spPr>
          <a:xfrm>
            <a:off x="6815313" y="2211133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29"/>
          <p:cNvSpPr/>
          <p:nvPr/>
        </p:nvSpPr>
        <p:spPr>
          <a:xfrm>
            <a:off x="3669465" y="3529800"/>
            <a:ext cx="3380407" cy="493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Bowlby One SC"/>
              </a:rPr>
              <a:t>WORDART</a:t>
            </a:r>
          </a:p>
        </p:txBody>
      </p:sp>
      <p:sp>
        <p:nvSpPr>
          <p:cNvPr id="1605" name="Google Shape;1605;p29"/>
          <p:cNvSpPr/>
          <p:nvPr/>
        </p:nvSpPr>
        <p:spPr>
          <a:xfrm>
            <a:off x="1745538" y="3720559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29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LLAMADA </a:t>
            </a:r>
            <a:r>
              <a:rPr lang="es"/>
              <a:t>TELEFÓNICA</a:t>
            </a:r>
            <a:endParaRPr/>
          </a:p>
        </p:txBody>
      </p:sp>
      <p:sp>
        <p:nvSpPr>
          <p:cNvPr id="1607" name="Google Shape;1607;p29"/>
          <p:cNvSpPr txBox="1"/>
          <p:nvPr>
            <p:ph idx="1" type="body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primer objetivo es poder hacer una llamada </a:t>
            </a:r>
            <a:r>
              <a:rPr lang="es"/>
              <a:t>telefónica</a:t>
            </a:r>
            <a:r>
              <a:rPr lang="es"/>
              <a:t>, para eso hicimos que:</a:t>
            </a:r>
            <a:r>
              <a:rPr lang="es"/>
              <a:t>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Ingreses un </a:t>
            </a:r>
            <a:r>
              <a:rPr lang="es"/>
              <a:t>número</a:t>
            </a:r>
            <a:r>
              <a:rPr lang="es"/>
              <a:t> existente y tocas un </a:t>
            </a:r>
            <a:r>
              <a:rPr lang="es"/>
              <a:t>botón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Te lleva al telefono con el </a:t>
            </a:r>
            <a:r>
              <a:rPr lang="es"/>
              <a:t>número</a:t>
            </a:r>
            <a:r>
              <a:rPr lang="es"/>
              <a:t> ya marcado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Tocas el boton de llamar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00" y="1668075"/>
            <a:ext cx="7617451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30"/>
          <p:cNvSpPr/>
          <p:nvPr/>
        </p:nvSpPr>
        <p:spPr>
          <a:xfrm>
            <a:off x="3293325" y="2004600"/>
            <a:ext cx="694200" cy="234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4" name="Google Shape;1614;p30"/>
          <p:cNvSpPr/>
          <p:nvPr/>
        </p:nvSpPr>
        <p:spPr>
          <a:xfrm>
            <a:off x="1744275" y="2166775"/>
            <a:ext cx="694200" cy="234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38" y="1691075"/>
            <a:ext cx="7671725" cy="10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31"/>
          <p:cNvSpPr/>
          <p:nvPr/>
        </p:nvSpPr>
        <p:spPr>
          <a:xfrm>
            <a:off x="3933000" y="2211975"/>
            <a:ext cx="1163700" cy="2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1" name="Google Shape;1621;p31"/>
          <p:cNvSpPr/>
          <p:nvPr/>
        </p:nvSpPr>
        <p:spPr>
          <a:xfrm>
            <a:off x="2522850" y="2211975"/>
            <a:ext cx="606300" cy="2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2" name="Google Shape;16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3103300"/>
            <a:ext cx="58483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" name="Google Shape;16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75" y="1333575"/>
            <a:ext cx="58483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Google Shape;16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875" y="2486100"/>
            <a:ext cx="21145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950" y="2442525"/>
            <a:ext cx="2409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550" y="2781375"/>
            <a:ext cx="16287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" name="Google Shape;1635;p3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36" name="Google Shape;1636;p3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8" name="Google Shape;1638;p33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639" name="Google Shape;16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375" y="1690900"/>
            <a:ext cx="2817775" cy="2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33"/>
          <p:cNvSpPr/>
          <p:nvPr/>
        </p:nvSpPr>
        <p:spPr>
          <a:xfrm>
            <a:off x="3224000" y="2396300"/>
            <a:ext cx="528000" cy="15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1" name="Google Shape;1641;p33"/>
          <p:cNvSpPr/>
          <p:nvPr/>
        </p:nvSpPr>
        <p:spPr>
          <a:xfrm>
            <a:off x="3752000" y="2901625"/>
            <a:ext cx="528000" cy="15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Google Shape;1646;p34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47" name="Google Shape;1647;p34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9" name="Google Shape;1649;p34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650" name="Google Shape;1650;p34"/>
          <p:cNvPicPr preferRelativeResize="0"/>
          <p:nvPr/>
        </p:nvPicPr>
        <p:blipFill rotWithShape="1">
          <a:blip r:embed="rId3">
            <a:alphaModFix/>
          </a:blip>
          <a:srcRect b="8526" l="0" r="0" t="6713"/>
          <a:stretch/>
        </p:blipFill>
        <p:spPr>
          <a:xfrm>
            <a:off x="3765288" y="1509412"/>
            <a:ext cx="1613425" cy="30390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35"/>
          <p:cNvSpPr txBox="1"/>
          <p:nvPr/>
        </p:nvSpPr>
        <p:spPr>
          <a:xfrm>
            <a:off x="3494375" y="3452950"/>
            <a:ext cx="3731400" cy="775800"/>
          </a:xfrm>
          <a:prstGeom prst="rect">
            <a:avLst/>
          </a:prstGeom>
          <a:noFill/>
          <a:ln>
            <a:noFill/>
          </a:ln>
          <a:effectLst>
            <a:outerShdw rotWithShape="0" algn="bl" dir="6000000" dist="1047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WORDART</a:t>
            </a:r>
            <a:endParaRPr b="1" sz="4800"/>
          </a:p>
        </p:txBody>
      </p:sp>
      <p:grpSp>
        <p:nvGrpSpPr>
          <p:cNvPr id="1656" name="Google Shape;1656;p35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57" name="Google Shape;1657;p35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fmla="val 5131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35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60" name="Google Shape;1660;p35"/>
            <p:cNvSpPr/>
            <p:nvPr/>
          </p:nvSpPr>
          <p:spPr>
            <a:xfrm>
              <a:off x="7953250" y="1084584"/>
              <a:ext cx="580547" cy="528926"/>
            </a:xfrm>
            <a:custGeom>
              <a:rect b="b" l="l" r="r" t="t"/>
              <a:pathLst>
                <a:path extrusionOk="0" h="7152" w="785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8109222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8362297" y="1266145"/>
              <a:ext cx="74" cy="46444"/>
            </a:xfrm>
            <a:custGeom>
              <a:rect b="b" l="l" r="r" t="t"/>
              <a:pathLst>
                <a:path extrusionOk="0" fill="none" h="628" w="1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8182068" y="1377226"/>
              <a:ext cx="122174" cy="49402"/>
            </a:xfrm>
            <a:custGeom>
              <a:rect b="b" l="l" r="r" t="t"/>
              <a:pathLst>
                <a:path extrusionOk="0" fill="none" h="668" w="1652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cap="rnd" cmpd="sng" w="28575">
              <a:solidFill>
                <a:schemeClr val="dk1"/>
              </a:solidFill>
              <a:prstDash val="solid"/>
              <a:miter lim="99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4" name="Google Shape;1664;p35"/>
          <p:cNvSpPr/>
          <p:nvPr/>
        </p:nvSpPr>
        <p:spPr>
          <a:xfrm>
            <a:off x="6815313" y="2211133"/>
            <a:ext cx="410471" cy="382169"/>
          </a:xfrm>
          <a:custGeom>
            <a:rect b="b" l="l" r="r" t="t"/>
            <a:pathLst>
              <a:path extrusionOk="0" h="4456" w="4786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35"/>
          <p:cNvSpPr/>
          <p:nvPr/>
        </p:nvSpPr>
        <p:spPr>
          <a:xfrm>
            <a:off x="3669465" y="3529800"/>
            <a:ext cx="3380407" cy="493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Bowlby One SC"/>
              </a:rPr>
              <a:t>WORDART</a:t>
            </a:r>
          </a:p>
        </p:txBody>
      </p:sp>
      <p:sp>
        <p:nvSpPr>
          <p:cNvPr id="1666" name="Google Shape;1666;p35"/>
          <p:cNvSpPr/>
          <p:nvPr/>
        </p:nvSpPr>
        <p:spPr>
          <a:xfrm>
            <a:off x="1745538" y="3720559"/>
            <a:ext cx="457626" cy="376530"/>
          </a:xfrm>
          <a:custGeom>
            <a:rect b="b" l="l" r="r" t="t"/>
            <a:pathLst>
              <a:path extrusionOk="0" h="4773" w="5801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5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 SMS</a:t>
            </a:r>
            <a:endParaRPr/>
          </a:p>
        </p:txBody>
      </p:sp>
      <p:sp>
        <p:nvSpPr>
          <p:cNvPr id="1668" name="Google Shape;1668;p35"/>
          <p:cNvSpPr txBox="1"/>
          <p:nvPr>
            <p:ph idx="1" type="body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segundo objetivo es poder mandar un mensaje de texto, para eso hicimos que: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Ingreses un </a:t>
            </a:r>
            <a:r>
              <a:rPr lang="es"/>
              <a:t>número</a:t>
            </a:r>
            <a:r>
              <a:rPr lang="es"/>
              <a:t> existente y tocas un </a:t>
            </a:r>
            <a:r>
              <a:rPr lang="es"/>
              <a:t>botón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Te lleva a un chat de sms con el </a:t>
            </a:r>
            <a:r>
              <a:rPr lang="es"/>
              <a:t>número</a:t>
            </a:r>
            <a:r>
              <a:rPr lang="es"/>
              <a:t> ingresado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E</a:t>
            </a:r>
            <a:r>
              <a:rPr lang="es"/>
              <a:t>nviar</a:t>
            </a:r>
            <a:r>
              <a:rPr lang="es"/>
              <a:t> un mensaje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