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97f4b3be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97f4b3be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925b813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925b813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25b813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25b813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97f4b3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97f4b3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97f4b3be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97f4b3be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925b813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925b813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98a6768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98a6768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925b813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925b813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5caa6d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5caa6d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pmjs.com/package/@react-native-clipboard/clipboard#react-native-v06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92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Clipboard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 (melman) Israel, Ivawn Kataposki, Santiago (boxy) Pipa</a:t>
            </a:r>
            <a:r>
              <a:rPr lang="es"/>
              <a:t>cchoff, Yifael Liponetzky y Rocco Bolainas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662300" y="2209200"/>
            <a:ext cx="64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00"/>
              <a:t>Muchas gracias</a:t>
            </a:r>
            <a:endParaRPr sz="5000"/>
          </a:p>
        </p:txBody>
      </p:sp>
    </p:spTree>
  </p:cSld>
  <p:clrMapOvr>
    <a:masterClrMapping/>
  </p:clrMapOvr>
  <mc:AlternateContent>
    <mc:Choice Requires="p14">
      <p:transition spd="slow" p14:dur="45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sirve?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-Herramienta para copiar y pegar textos.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-Se puede utilizar en apps que nos brinden </a:t>
            </a:r>
            <a:r>
              <a:rPr lang="es" sz="2400"/>
              <a:t>información que hay copiar y pegar exactamente igual.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-Soporta desde </a:t>
            </a:r>
            <a:r>
              <a:rPr lang="es" sz="2400">
                <a:uFill>
                  <a:noFill/>
                </a:uFill>
                <a:hlinkClick r:id="rId3"/>
              </a:rPr>
              <a:t>React Native v0.60+</a:t>
            </a:r>
            <a:endParaRPr b="1" sz="1300" u="sng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hace falta importar?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-Para utilizar esta herramienta tenemos que importar clipboard de react-native</a:t>
            </a:r>
            <a:endParaRPr sz="22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" sz="14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Clipboard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" sz="14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'react-native'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-</a:t>
            </a:r>
            <a:r>
              <a:rPr lang="es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Clipboard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setString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inputText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/>
              <a:t>-</a:t>
            </a:r>
            <a:r>
              <a:rPr lang="es" sz="14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Clipboard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getString</a:t>
            </a:r>
            <a:r>
              <a:rPr lang="es" sz="14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1200"/>
              </a:spcBef>
              <a:spcAft>
                <a:spcPts val="18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Android, ¿Qué tener en cuenta?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-Es necesario especificar el permiso READ_CLIPBOARD en el archivo AndroidManifest.xml.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73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&lt;uses-permission </a:t>
            </a:r>
            <a:r>
              <a:rPr lang="es" sz="1573">
                <a:solidFill>
                  <a:srgbClr val="DF307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android:name</a:t>
            </a:r>
            <a:r>
              <a:rPr lang="es" sz="1573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573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"android.permission.READ_CLIPBOARD"</a:t>
            </a:r>
            <a:r>
              <a:rPr lang="es" sz="1573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23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-Hay que verificar que la versión mínima de Android (definida en el archivo build.gradle) sea compatible con la funcionalidad del clipboard que necesitas utilizar.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IOS</a:t>
            </a:r>
            <a:r>
              <a:rPr lang="es"/>
              <a:t>, ¿Qué tener en cuenta?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Uso en segundo plano (por ejemplo, para copiar contenido del portapapeles mientras no está activa): Se debe habilitar la opción "Background Modes" en las configuraciones del proyecto Xcode. Esto se hace desde la sección "Signing &amp; Capabilities" del proyecto en Xcode.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55265"/>
          <a:stretch/>
        </p:blipFill>
        <p:spPr>
          <a:xfrm>
            <a:off x="4644199" y="1671043"/>
            <a:ext cx="4188101" cy="271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44733" l="0" r="0" t="0"/>
          <a:stretch/>
        </p:blipFill>
        <p:spPr>
          <a:xfrm>
            <a:off x="152400" y="1342675"/>
            <a:ext cx="4372500" cy="34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la utilizamos nosotros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queremos elegir una imagen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00" y="2127725"/>
            <a:ext cx="2686800" cy="35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98" y="3130725"/>
            <a:ext cx="3790500" cy="463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9"/>
          <p:cNvCxnSpPr/>
          <p:nvPr/>
        </p:nvCxnSpPr>
        <p:spPr>
          <a:xfrm>
            <a:off x="3207475" y="2282800"/>
            <a:ext cx="129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4593775" y="2051625"/>
            <a:ext cx="1762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Elegir una imagen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4064498" y="3359116"/>
            <a:ext cx="1396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9"/>
          <p:cNvSpPr txBox="1"/>
          <p:nvPr/>
        </p:nvSpPr>
        <p:spPr>
          <a:xfrm>
            <a:off x="5562500" y="3138500"/>
            <a:ext cx="291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Pegar la imagen en el clipboard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845100" y="292625"/>
            <a:ext cx="31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45447" l="7808" r="0" t="33168"/>
          <a:stretch/>
        </p:blipFill>
        <p:spPr>
          <a:xfrm>
            <a:off x="35550" y="1348700"/>
            <a:ext cx="4746901" cy="24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58743" l="9469" r="6206" t="16825"/>
          <a:stretch/>
        </p:blipFill>
        <p:spPr>
          <a:xfrm>
            <a:off x="4478925" y="1459575"/>
            <a:ext cx="4506849" cy="29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35950" l="0" r="0" t="14220"/>
          <a:stretch/>
        </p:blipFill>
        <p:spPr>
          <a:xfrm>
            <a:off x="359825" y="631075"/>
            <a:ext cx="3817525" cy="4227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1"/>
          <p:cNvCxnSpPr/>
          <p:nvPr/>
        </p:nvCxnSpPr>
        <p:spPr>
          <a:xfrm>
            <a:off x="359825" y="1597900"/>
            <a:ext cx="449400" cy="201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21"/>
          <p:cNvPicPr preferRelativeResize="0"/>
          <p:nvPr/>
        </p:nvPicPr>
        <p:blipFill rotWithShape="1">
          <a:blip r:embed="rId4">
            <a:alphaModFix/>
          </a:blip>
          <a:srcRect b="39533" l="0" r="0" t="30506"/>
          <a:stretch/>
        </p:blipFill>
        <p:spPr>
          <a:xfrm>
            <a:off x="4187300" y="1144800"/>
            <a:ext cx="4805724" cy="3200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 flipH="1">
            <a:off x="8381075" y="2822450"/>
            <a:ext cx="419100" cy="7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3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