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91cf28bc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91cf28bc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91cf28bc3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91cf28bc3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91cf28bc3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91cf28bc3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91cf28bc3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91cf28bc3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91cf28bc3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e91cf28bc3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98b90414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e98b9041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91cf28bc3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e91cf28bc3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React Vibration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Mateo Muguelar, Ignacio Salip y Octavio Schwarzberg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Vibración sin </a:t>
            </a:r>
            <a:r>
              <a:rPr lang="es-419"/>
              <a:t>parámetros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-Importar “Vibration”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- “Vibration.vibrate()” vibra por un segundo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300" y="1628850"/>
            <a:ext cx="324802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4000" y="2362200"/>
            <a:ext cx="53530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9425" y="3356200"/>
            <a:ext cx="1538786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Vibrar por ‘x’ cantidad de tiempo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-Los </a:t>
            </a:r>
            <a:r>
              <a:rPr lang="es-419"/>
              <a:t>parámetros</a:t>
            </a:r>
            <a:r>
              <a:rPr lang="es-419"/>
              <a:t> de “Vibration” manejan los tiempos en milisegundos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-Por comodidad creamos la constante “SEGUNDO” que es igual a 1000 (milisegundos)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 </a:t>
            </a:r>
            <a:r>
              <a:rPr lang="es-419"/>
              <a:t>“Vibration.vibrate(TiempoEnMilisegundos)” vibra por la cantidad de tiempo especificado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-El botón que creamos vibrara por 5 segundos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-Esto no funciona en IOS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 rotWithShape="1">
          <a:blip r:embed="rId3">
            <a:alphaModFix/>
          </a:blip>
          <a:srcRect b="26520" l="0" r="0" t="-26519"/>
          <a:stretch/>
        </p:blipFill>
        <p:spPr>
          <a:xfrm>
            <a:off x="6451750" y="1793350"/>
            <a:ext cx="154305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9200" y="3136850"/>
            <a:ext cx="65055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2113" y="3534450"/>
            <a:ext cx="1619775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Vibrar con patrón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424200" y="1212975"/>
            <a:ext cx="7912200" cy="3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-Definimos una lista con el patrón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-T</a:t>
            </a:r>
            <a:r>
              <a:rPr lang="es-419"/>
              <a:t>ener en cuenta que el primer número que recibe el método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determina cuánto espera inicialmente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 ”Vibration.vibrate(PatronEnMilisegundos)” vibra según el patrón que recibe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-En Android este mismo patrón hará: que espere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1s, vibre, espere 2s, vibre, espere 2s, vibre, espere 1s y vibre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-Es distinto cómo maneja el patrón dependiendo de si es IOS o Android</a:t>
            </a: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800" y="1339025"/>
            <a:ext cx="51339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4138" y="2993800"/>
            <a:ext cx="33051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0050" y="2967275"/>
            <a:ext cx="32004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Cancelar Vibración</a:t>
            </a:r>
            <a:endParaRPr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-”Vibration.cancel()” cancela la </a:t>
            </a:r>
            <a:r>
              <a:rPr lang="es-419"/>
              <a:t>vibración</a:t>
            </a:r>
            <a:r>
              <a:rPr lang="es-419"/>
              <a:t> del dispositivo.</a:t>
            </a:r>
            <a:endParaRPr/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300" y="2400300"/>
            <a:ext cx="13716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088" y="2208000"/>
            <a:ext cx="290512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Vibrar hasta que se cancele </a:t>
            </a:r>
            <a:endParaRPr/>
          </a:p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742350" y="1567550"/>
            <a:ext cx="7594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-</a:t>
            </a:r>
            <a:r>
              <a:rPr lang="es-419"/>
              <a:t>”Vibration.vibrate(PatronEnMilisegundos, true)” vibra con el patrón indicado hasta que se cancele.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-Puede ser usado para cosas como alarmas</a:t>
            </a:r>
            <a:endParaRPr/>
          </a:p>
        </p:txBody>
      </p:sp>
      <p:pic>
        <p:nvPicPr>
          <p:cNvPr id="177" name="Google Shape;1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463" y="2363863"/>
            <a:ext cx="32670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525" y="2349588"/>
            <a:ext cx="373380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app: https://github.com/SchOctavio/Vibration_React</a:t>
            </a:r>
            <a:endParaRPr/>
          </a:p>
        </p:txBody>
      </p:sp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742350" y="1567550"/>
            <a:ext cx="7594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650" y="1307838"/>
            <a:ext cx="235267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 por escuchar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