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8" r:id="rId2"/>
    <p:sldId id="264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5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22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71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537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5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719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99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237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0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28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8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6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52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42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501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9C67-0A71-421E-A546-B1B4FB06BCE8}" type="datetimeFigureOut">
              <a:rPr lang="pl-PL" smtClean="0"/>
              <a:t>27.02.2021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06D01B-6EF1-48F0-8AB5-2465B62916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Introduction</a:t>
            </a:r>
            <a:endParaRPr lang="tr-TR" sz="3200" dirty="0">
              <a:solidFill>
                <a:srgbClr val="EBEBEB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</a:t>
            </a:r>
            <a:br>
              <a:rPr lang="pl-PL" sz="2000" dirty="0"/>
            </a:br>
            <a:r>
              <a:rPr lang="en-US" sz="2000" dirty="0"/>
              <a:t>The project will display district location in city </a:t>
            </a:r>
            <a:r>
              <a:rPr lang="en-US" sz="2000" dirty="0" err="1"/>
              <a:t>Poznań</a:t>
            </a:r>
            <a:r>
              <a:rPr lang="en-US" sz="2000" dirty="0"/>
              <a:t>. For that task I will be looking the best location for Supermarket.</a:t>
            </a:r>
          </a:p>
        </p:txBody>
      </p:sp>
    </p:spTree>
    <p:extLst>
      <p:ext uri="{BB962C8B-B14F-4D97-AF65-F5344CB8AC3E}">
        <p14:creationId xmlns:p14="http://schemas.microsoft.com/office/powerpoint/2010/main" val="241720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tr-TR" sz="3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District of Poznan https://en.wikipedia.org/wiki/Administrative_division_of_Pozna%C5%84</a:t>
            </a:r>
          </a:p>
          <a:p>
            <a:r>
              <a:rPr lang="en-US" sz="2000"/>
              <a:t>Geo data gather from the python function</a:t>
            </a:r>
          </a:p>
          <a:p>
            <a:r>
              <a:rPr lang="en-US" sz="2000"/>
              <a:t>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1965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32C31-4A57-4CFD-81D6-B905819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Method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106E08-196C-4FA7-9894-7E11D62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Data gather form wiki and then fill up with location information. Thanks to this, I am able to display a map with districts. </a:t>
            </a:r>
          </a:p>
          <a:p>
            <a:r>
              <a:rPr lang="en-US" sz="2000"/>
              <a:t>Foursquare api uses the limit of 5000 records in the area of 2500. It allows obtaining 2194 objects. </a:t>
            </a:r>
          </a:p>
          <a:p>
            <a:r>
              <a:rPr lang="en-US" sz="2000"/>
              <a:t>The most popular 5 categories for a given district are used for the study.</a:t>
            </a:r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273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2DA6E-0EF6-49F1-879F-997E863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Results</a:t>
            </a:r>
          </a:p>
        </p:txBody>
      </p:sp>
      <p:pic>
        <p:nvPicPr>
          <p:cNvPr id="1026" name="Picture 2" descr="zgTky7sRf83WfZrFS9SfgMCLY3cUFE15gAAAABJRU5ErkJggg== (280×271)">
            <a:extLst>
              <a:ext uri="{FF2B5EF4-FFF2-40B4-BE49-F238E27FC236}">
                <a16:creationId xmlns:a16="http://schemas.microsoft.com/office/drawing/2014/main" id="{ADC800E1-BA8E-4A52-9211-F4F98C8D57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D0C71D-1AAF-42B4-B7FB-E14424DF6BA5}"/>
              </a:ext>
            </a:extLst>
          </p:cNvPr>
          <p:cNvSpPr/>
          <p:nvPr/>
        </p:nvSpPr>
        <p:spPr>
          <a:xfrm>
            <a:off x="561110" y="2603500"/>
            <a:ext cx="407267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result shows that the best location for a supermarket can be chosen among districts within cluster 1.</a:t>
            </a:r>
          </a:p>
        </p:txBody>
      </p:sp>
    </p:spTree>
    <p:extLst>
      <p:ext uri="{BB962C8B-B14F-4D97-AF65-F5344CB8AC3E}">
        <p14:creationId xmlns:p14="http://schemas.microsoft.com/office/powerpoint/2010/main" val="171469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F3463-1BF6-483F-B08E-4419F93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Discussion and Conclusion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F1D4C-078F-4477-89DE-7A85AB6E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The use of the k means algorithm allows for quite precise analyzes as to the choice of location. The result is a choice from among cluster 1.</a:t>
            </a:r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71808913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173</Words>
  <Application>Microsoft Office PowerPoint</Application>
  <PresentationFormat>Panoramiczny</PresentationFormat>
  <Paragraphs>14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Faseta</vt:lpstr>
      <vt:lpstr>Introduction</vt:lpstr>
      <vt:lpstr>Data</vt:lpstr>
      <vt:lpstr>Method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2021-02-27T21:17:46Z</dcterms:created>
  <dcterms:modified xsi:type="dcterms:W3CDTF">2021-02-27T21:17:50Z</dcterms:modified>
</cp:coreProperties>
</file>