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0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8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1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8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15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43FD-BFCF-49EA-9B08-534474AE87D9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23F1-0217-4935-94F4-C49BDE1E5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3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информационный систем. Лекция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0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44" y="1690688"/>
            <a:ext cx="8671912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for </a:t>
            </a:r>
            <a:r>
              <a:rPr lang="ru-RU" dirty="0" smtClean="0"/>
              <a:t>и </a:t>
            </a:r>
            <a:r>
              <a:rPr lang="en-US" dirty="0" smtClean="0"/>
              <a:t>while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62" y="2909887"/>
            <a:ext cx="4812365" cy="2133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48" y="1690688"/>
            <a:ext cx="5848052" cy="45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вид циклов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for</a:t>
            </a:r>
            <a:r>
              <a:rPr lang="ru-RU" dirty="0" smtClean="0"/>
              <a:t> и </a:t>
            </a:r>
            <a:r>
              <a:rPr lang="ru-RU" dirty="0" err="1" smtClean="0"/>
              <a:t>while</a:t>
            </a:r>
            <a:r>
              <a:rPr lang="ru-RU" dirty="0" smtClean="0"/>
              <a:t> теоретически взаимозаменяемы, однако нужно понимать, когда стоит использовать каждый из них. Вот рекомендации по выбору между </a:t>
            </a:r>
            <a:r>
              <a:rPr lang="ru-RU" dirty="0" err="1" smtClean="0"/>
              <a:t>for</a:t>
            </a:r>
            <a:r>
              <a:rPr lang="ru-RU" dirty="0" smtClean="0"/>
              <a:t> и </a:t>
            </a:r>
            <a:r>
              <a:rPr lang="ru-RU" dirty="0" err="1" smtClean="0"/>
              <a:t>while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Заранее известно сколько раз нужно повторить действие — используйте </a:t>
            </a:r>
            <a:r>
              <a:rPr lang="ru-RU" dirty="0" err="1" smtClean="0"/>
              <a:t>for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переменная, изменяемая каждую итерацию и у нее есть понятный смысл — используйте </a:t>
            </a:r>
            <a:r>
              <a:rPr lang="ru-RU" dirty="0" err="1" smtClean="0"/>
              <a:t>for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Иначе — используйте </a:t>
            </a:r>
            <a:r>
              <a:rPr lang="ru-RU" dirty="0" err="1" smtClean="0"/>
              <a:t>while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56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45" y="1690688"/>
            <a:ext cx="9031812" cy="18930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0" y="4103132"/>
            <a:ext cx="9024290" cy="23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 из вложенного цикла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091" y="1690688"/>
            <a:ext cx="7177817" cy="49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Рефакторинг</a:t>
            </a:r>
            <a:r>
              <a:rPr lang="ru-RU" dirty="0"/>
              <a:t> </a:t>
            </a:r>
            <a:r>
              <a:rPr lang="en-US" dirty="0" smtClean="0"/>
              <a:t>while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80" y="1958542"/>
            <a:ext cx="9527239" cy="36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способ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68" y="2696889"/>
            <a:ext cx="8415263" cy="28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Второй способ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19" y="2917000"/>
            <a:ext cx="6856561" cy="21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9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Правильный способ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81" y="2690565"/>
            <a:ext cx="8799037" cy="26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24" y="1956130"/>
            <a:ext cx="7541752" cy="40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256" y="1690688"/>
            <a:ext cx="5827487" cy="50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0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101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Циклы</vt:lpstr>
      <vt:lpstr>While</vt:lpstr>
      <vt:lpstr>Выход из вложенного цикла</vt:lpstr>
      <vt:lpstr>Рефакторинг while</vt:lpstr>
      <vt:lpstr>Рефакторинг while</vt:lpstr>
      <vt:lpstr>Рефакторинг while</vt:lpstr>
      <vt:lpstr>Рефакторинг while</vt:lpstr>
      <vt:lpstr>Цикл for</vt:lpstr>
      <vt:lpstr>Цикл for</vt:lpstr>
      <vt:lpstr>Цикл for</vt:lpstr>
      <vt:lpstr>Сравнение for и while</vt:lpstr>
      <vt:lpstr>Какой вид циклов использовать?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Андрей</dc:creator>
  <cp:lastModifiedBy>Андрей</cp:lastModifiedBy>
  <cp:revision>5</cp:revision>
  <dcterms:created xsi:type="dcterms:W3CDTF">2024-09-21T19:18:46Z</dcterms:created>
  <dcterms:modified xsi:type="dcterms:W3CDTF">2024-09-21T20:59:25Z</dcterms:modified>
</cp:coreProperties>
</file>