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4" r:id="rId4"/>
    <p:sldId id="258" r:id="rId5"/>
    <p:sldId id="256" r:id="rId6"/>
    <p:sldId id="265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48F98-C81F-40FC-96FC-017C192198D7}" v="25" dt="2024-02-21T09:02:3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arti, Pallab" userId="8521f3e9-611b-471b-966e-d9c555103228" providerId="ADAL" clId="{4E848F98-C81F-40FC-96FC-017C192198D7}"/>
    <pc:docChg chg="undo custSel addSld delSld modSld sldOrd">
      <pc:chgData name="Chakrabarti, Pallab" userId="8521f3e9-611b-471b-966e-d9c555103228" providerId="ADAL" clId="{4E848F98-C81F-40FC-96FC-017C192198D7}" dt="2024-02-21T09:02:40.881" v="412" actId="1076"/>
      <pc:docMkLst>
        <pc:docMk/>
      </pc:docMkLst>
      <pc:sldChg chg="addSp modSp mod ord">
        <pc:chgData name="Chakrabarti, Pallab" userId="8521f3e9-611b-471b-966e-d9c555103228" providerId="ADAL" clId="{4E848F98-C81F-40FC-96FC-017C192198D7}" dt="2024-02-20T13:42:11.899" v="221" actId="20577"/>
        <pc:sldMkLst>
          <pc:docMk/>
          <pc:sldMk cId="1369567612" sldId="256"/>
        </pc:sldMkLst>
        <pc:spChg chg="add mod">
          <ac:chgData name="Chakrabarti, Pallab" userId="8521f3e9-611b-471b-966e-d9c555103228" providerId="ADAL" clId="{4E848F98-C81F-40FC-96FC-017C192198D7}" dt="2024-02-20T13:42:11.899" v="221" actId="20577"/>
          <ac:spMkLst>
            <pc:docMk/>
            <pc:sldMk cId="1369567612" sldId="256"/>
            <ac:spMk id="6" creationId="{280E71E8-E736-0018-60ED-04DA3CC44AFF}"/>
          </ac:spMkLst>
        </pc:spChg>
        <pc:spChg chg="add mod">
          <ac:chgData name="Chakrabarti, Pallab" userId="8521f3e9-611b-471b-966e-d9c555103228" providerId="ADAL" clId="{4E848F98-C81F-40FC-96FC-017C192198D7}" dt="2024-02-20T13:41:56.332" v="220" actId="20577"/>
          <ac:spMkLst>
            <pc:docMk/>
            <pc:sldMk cId="1369567612" sldId="256"/>
            <ac:spMk id="7" creationId="{E69BE920-49FE-F28C-C917-9813B6B26EF1}"/>
          </ac:spMkLst>
        </pc:spChg>
        <pc:picChg chg="mod">
          <ac:chgData name="Chakrabarti, Pallab" userId="8521f3e9-611b-471b-966e-d9c555103228" providerId="ADAL" clId="{4E848F98-C81F-40FC-96FC-017C192198D7}" dt="2024-02-20T13:40:51.789" v="186" actId="1076"/>
          <ac:picMkLst>
            <pc:docMk/>
            <pc:sldMk cId="1369567612" sldId="256"/>
            <ac:picMk id="5" creationId="{5F4FA235-0C8E-AC94-6533-3D78899AD463}"/>
          </ac:picMkLst>
        </pc:picChg>
      </pc:sldChg>
      <pc:sldChg chg="addSp delSp modSp mod">
        <pc:chgData name="Chakrabarti, Pallab" userId="8521f3e9-611b-471b-966e-d9c555103228" providerId="ADAL" clId="{4E848F98-C81F-40FC-96FC-017C192198D7}" dt="2024-02-20T13:45:54.312" v="304" actId="20577"/>
        <pc:sldMkLst>
          <pc:docMk/>
          <pc:sldMk cId="2288986184" sldId="257"/>
        </pc:sldMkLst>
        <pc:spChg chg="mod">
          <ac:chgData name="Chakrabarti, Pallab" userId="8521f3e9-611b-471b-966e-d9c555103228" providerId="ADAL" clId="{4E848F98-C81F-40FC-96FC-017C192198D7}" dt="2024-02-20T13:45:54.312" v="304" actId="20577"/>
          <ac:spMkLst>
            <pc:docMk/>
            <pc:sldMk cId="2288986184" sldId="257"/>
            <ac:spMk id="4" creationId="{9FD12037-93AD-4805-C1FE-FF02352AED60}"/>
          </ac:spMkLst>
        </pc:spChg>
        <pc:picChg chg="del">
          <ac:chgData name="Chakrabarti, Pallab" userId="8521f3e9-611b-471b-966e-d9c555103228" providerId="ADAL" clId="{4E848F98-C81F-40FC-96FC-017C192198D7}" dt="2024-02-20T13:44:36.951" v="278" actId="478"/>
          <ac:picMkLst>
            <pc:docMk/>
            <pc:sldMk cId="2288986184" sldId="257"/>
            <ac:picMk id="3" creationId="{16E65F18-BB68-F85E-DE4C-644D82EAA109}"/>
          </ac:picMkLst>
        </pc:picChg>
        <pc:picChg chg="add mod">
          <ac:chgData name="Chakrabarti, Pallab" userId="8521f3e9-611b-471b-966e-d9c555103228" providerId="ADAL" clId="{4E848F98-C81F-40FC-96FC-017C192198D7}" dt="2024-02-20T13:45:37.976" v="282" actId="1076"/>
          <ac:picMkLst>
            <pc:docMk/>
            <pc:sldMk cId="2288986184" sldId="257"/>
            <ac:picMk id="6" creationId="{499DDED3-61B7-ABC3-9829-9C069976D9B5}"/>
          </ac:picMkLst>
        </pc:picChg>
      </pc:sldChg>
      <pc:sldChg chg="addSp delSp modSp new mod setBg">
        <pc:chgData name="Chakrabarti, Pallab" userId="8521f3e9-611b-471b-966e-d9c555103228" providerId="ADAL" clId="{4E848F98-C81F-40FC-96FC-017C192198D7}" dt="2024-02-21T09:02:40.881" v="412" actId="1076"/>
        <pc:sldMkLst>
          <pc:docMk/>
          <pc:sldMk cId="1903424617" sldId="258"/>
        </pc:sldMkLst>
        <pc:spChg chg="add mod">
          <ac:chgData name="Chakrabarti, Pallab" userId="8521f3e9-611b-471b-966e-d9c555103228" providerId="ADAL" clId="{4E848F98-C81F-40FC-96FC-017C192198D7}" dt="2024-02-20T13:15:08.953" v="20" actId="20577"/>
          <ac:spMkLst>
            <pc:docMk/>
            <pc:sldMk cId="1903424617" sldId="258"/>
            <ac:spMk id="4" creationId="{6FAAC7DE-E7E4-C26C-7832-2C341F184912}"/>
          </ac:spMkLst>
        </pc:spChg>
        <pc:spChg chg="add">
          <ac:chgData name="Chakrabarti, Pallab" userId="8521f3e9-611b-471b-966e-d9c555103228" providerId="ADAL" clId="{4E848F98-C81F-40FC-96FC-017C192198D7}" dt="2024-02-20T13:14:24.550" v="4" actId="26606"/>
          <ac:spMkLst>
            <pc:docMk/>
            <pc:sldMk cId="1903424617" sldId="258"/>
            <ac:spMk id="10" creationId="{91DE43FD-EB47-414A-B0AB-169B0FFFA527}"/>
          </ac:spMkLst>
        </pc:spChg>
        <pc:spChg chg="add">
          <ac:chgData name="Chakrabarti, Pallab" userId="8521f3e9-611b-471b-966e-d9c555103228" providerId="ADAL" clId="{4E848F98-C81F-40FC-96FC-017C192198D7}" dt="2024-02-20T13:14:24.550" v="4" actId="26606"/>
          <ac:spMkLst>
            <pc:docMk/>
            <pc:sldMk cId="1903424617" sldId="258"/>
            <ac:spMk id="18" creationId="{0B761509-3B9A-49A6-A84B-C3D86811697D}"/>
          </ac:spMkLst>
        </pc:spChg>
        <pc:grpChg chg="add del">
          <ac:chgData name="Chakrabarti, Pallab" userId="8521f3e9-611b-471b-966e-d9c555103228" providerId="ADAL" clId="{4E848F98-C81F-40FC-96FC-017C192198D7}" dt="2024-02-20T13:14:24.544" v="3" actId="26606"/>
          <ac:grpSpMkLst>
            <pc:docMk/>
            <pc:sldMk cId="1903424617" sldId="258"/>
            <ac:grpSpMk id="8" creationId="{63737881-458F-40AD-B72B-B57D267DC423}"/>
          </ac:grpSpMkLst>
        </pc:grpChg>
        <pc:grpChg chg="add">
          <ac:chgData name="Chakrabarti, Pallab" userId="8521f3e9-611b-471b-966e-d9c555103228" providerId="ADAL" clId="{4E848F98-C81F-40FC-96FC-017C192198D7}" dt="2024-02-20T13:14:24.550" v="4" actId="26606"/>
          <ac:grpSpMkLst>
            <pc:docMk/>
            <pc:sldMk cId="1903424617" sldId="258"/>
            <ac:grpSpMk id="12" creationId="{58495BCC-CE77-4CC2-952E-846F41119FD5}"/>
          </ac:grpSpMkLst>
        </pc:grpChg>
        <pc:picChg chg="add mod">
          <ac:chgData name="Chakrabarti, Pallab" userId="8521f3e9-611b-471b-966e-d9c555103228" providerId="ADAL" clId="{4E848F98-C81F-40FC-96FC-017C192198D7}" dt="2024-02-21T09:02:40.881" v="412" actId="1076"/>
          <ac:picMkLst>
            <pc:docMk/>
            <pc:sldMk cId="1903424617" sldId="258"/>
            <ac:picMk id="2" creationId="{EFB80BD0-34BD-3E32-AC76-B4129A8A39B0}"/>
          </ac:picMkLst>
        </pc:picChg>
        <pc:picChg chg="add mod">
          <ac:chgData name="Chakrabarti, Pallab" userId="8521f3e9-611b-471b-966e-d9c555103228" providerId="ADAL" clId="{4E848F98-C81F-40FC-96FC-017C192198D7}" dt="2024-02-20T13:14:28.392" v="5" actId="27614"/>
          <ac:picMkLst>
            <pc:docMk/>
            <pc:sldMk cId="1903424617" sldId="258"/>
            <ac:picMk id="3" creationId="{DF16D39B-0562-7C3F-30DF-3A3BD4F555F7}"/>
          </ac:picMkLst>
        </pc:picChg>
      </pc:sldChg>
      <pc:sldChg chg="addSp modSp new mod setBg">
        <pc:chgData name="Chakrabarti, Pallab" userId="8521f3e9-611b-471b-966e-d9c555103228" providerId="ADAL" clId="{4E848F98-C81F-40FC-96FC-017C192198D7}" dt="2024-02-20T13:20:19.126" v="101" actId="1582"/>
        <pc:sldMkLst>
          <pc:docMk/>
          <pc:sldMk cId="1492153216" sldId="259"/>
        </pc:sldMkLst>
        <pc:spChg chg="add mod">
          <ac:chgData name="Chakrabarti, Pallab" userId="8521f3e9-611b-471b-966e-d9c555103228" providerId="ADAL" clId="{4E848F98-C81F-40FC-96FC-017C192198D7}" dt="2024-02-20T13:19:36.097" v="95" actId="122"/>
          <ac:spMkLst>
            <pc:docMk/>
            <pc:sldMk cId="1492153216" sldId="259"/>
            <ac:spMk id="4" creationId="{A7B48192-BC78-ED45-F03F-61A74E0FA635}"/>
          </ac:spMkLst>
        </pc:spChg>
        <pc:spChg chg="add mod">
          <ac:chgData name="Chakrabarti, Pallab" userId="8521f3e9-611b-471b-966e-d9c555103228" providerId="ADAL" clId="{4E848F98-C81F-40FC-96FC-017C192198D7}" dt="2024-02-20T13:20:19.126" v="101" actId="1582"/>
          <ac:spMkLst>
            <pc:docMk/>
            <pc:sldMk cId="1492153216" sldId="259"/>
            <ac:spMk id="5" creationId="{58D1425F-5E49-3806-F02C-985A11D4BBEF}"/>
          </ac:spMkLst>
        </pc:spChg>
        <pc:spChg chg="add">
          <ac:chgData name="Chakrabarti, Pallab" userId="8521f3e9-611b-471b-966e-d9c555103228" providerId="ADAL" clId="{4E848F98-C81F-40FC-96FC-017C192198D7}" dt="2024-02-20T13:18:30.676" v="23" actId="26606"/>
          <ac:spMkLst>
            <pc:docMk/>
            <pc:sldMk cId="1492153216" sldId="259"/>
            <ac:spMk id="8" creationId="{0B761509-3B9A-49A6-A84B-C3D86811697D}"/>
          </ac:spMkLst>
        </pc:spChg>
        <pc:spChg chg="add">
          <ac:chgData name="Chakrabarti, Pallab" userId="8521f3e9-611b-471b-966e-d9c555103228" providerId="ADAL" clId="{4E848F98-C81F-40FC-96FC-017C192198D7}" dt="2024-02-20T13:18:30.676" v="23" actId="26606"/>
          <ac:spMkLst>
            <pc:docMk/>
            <pc:sldMk cId="1492153216" sldId="259"/>
            <ac:spMk id="10" creationId="{91DE43FD-EB47-414A-B0AB-169B0FFFA527}"/>
          </ac:spMkLst>
        </pc:spChg>
        <pc:grpChg chg="add">
          <ac:chgData name="Chakrabarti, Pallab" userId="8521f3e9-611b-471b-966e-d9c555103228" providerId="ADAL" clId="{4E848F98-C81F-40FC-96FC-017C192198D7}" dt="2024-02-20T13:18:30.676" v="23" actId="26606"/>
          <ac:grpSpMkLst>
            <pc:docMk/>
            <pc:sldMk cId="1492153216" sldId="259"/>
            <ac:grpSpMk id="12" creationId="{58495BCC-CE77-4CC2-952E-846F41119FD5}"/>
          </ac:grpSpMkLst>
        </pc:grpChg>
        <pc:picChg chg="add mod">
          <ac:chgData name="Chakrabarti, Pallab" userId="8521f3e9-611b-471b-966e-d9c555103228" providerId="ADAL" clId="{4E848F98-C81F-40FC-96FC-017C192198D7}" dt="2024-02-20T13:18:34.968" v="24" actId="27614"/>
          <ac:picMkLst>
            <pc:docMk/>
            <pc:sldMk cId="1492153216" sldId="259"/>
            <ac:picMk id="3" creationId="{53B999F1-50A7-7EC3-FD24-F0F376FC6704}"/>
          </ac:picMkLst>
        </pc:picChg>
      </pc:sldChg>
      <pc:sldChg chg="addSp delSp modSp new mod">
        <pc:chgData name="Chakrabarti, Pallab" userId="8521f3e9-611b-471b-966e-d9c555103228" providerId="ADAL" clId="{4E848F98-C81F-40FC-96FC-017C192198D7}" dt="2024-02-20T13:28:37.886" v="146" actId="20577"/>
        <pc:sldMkLst>
          <pc:docMk/>
          <pc:sldMk cId="1154903111" sldId="260"/>
        </pc:sldMkLst>
        <pc:spChg chg="add del">
          <ac:chgData name="Chakrabarti, Pallab" userId="8521f3e9-611b-471b-966e-d9c555103228" providerId="ADAL" clId="{4E848F98-C81F-40FC-96FC-017C192198D7}" dt="2024-02-20T13:26:18.534" v="104" actId="22"/>
          <ac:spMkLst>
            <pc:docMk/>
            <pc:sldMk cId="1154903111" sldId="260"/>
            <ac:spMk id="3" creationId="{55EB9E02-4A5F-1C21-B112-A355755A8EB6}"/>
          </ac:spMkLst>
        </pc:spChg>
        <pc:spChg chg="add mod">
          <ac:chgData name="Chakrabarti, Pallab" userId="8521f3e9-611b-471b-966e-d9c555103228" providerId="ADAL" clId="{4E848F98-C81F-40FC-96FC-017C192198D7}" dt="2024-02-20T13:28:37.886" v="146" actId="20577"/>
          <ac:spMkLst>
            <pc:docMk/>
            <pc:sldMk cId="1154903111" sldId="260"/>
            <ac:spMk id="5" creationId="{60B4084E-D7F2-183D-81BD-A8E4AC3126B7}"/>
          </ac:spMkLst>
        </pc:spChg>
      </pc:sldChg>
      <pc:sldChg chg="addSp delSp modSp new mod ord setBg">
        <pc:chgData name="Chakrabarti, Pallab" userId="8521f3e9-611b-471b-966e-d9c555103228" providerId="ADAL" clId="{4E848F98-C81F-40FC-96FC-017C192198D7}" dt="2024-02-20T13:31:57.357" v="183" actId="1076"/>
        <pc:sldMkLst>
          <pc:docMk/>
          <pc:sldMk cId="1688917701" sldId="261"/>
        </pc:sldMkLst>
        <pc:spChg chg="add mod">
          <ac:chgData name="Chakrabarti, Pallab" userId="8521f3e9-611b-471b-966e-d9c555103228" providerId="ADAL" clId="{4E848F98-C81F-40FC-96FC-017C192198D7}" dt="2024-02-20T13:31:57.357" v="183" actId="1076"/>
          <ac:spMkLst>
            <pc:docMk/>
            <pc:sldMk cId="1688917701" sldId="261"/>
            <ac:spMk id="2" creationId="{E86EF0ED-9BC5-7582-9B89-CA608013D8DF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7" creationId="{5A0118C5-4F8D-4CF4-BADD-53FEACC6C42A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9" creationId="{4E0A5C5C-2A95-428E-9F6A-0D29EBD57C9F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11" creationId="{1056F38F-7C4E-461D-8709-7D0024AE1F79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13" creationId="{C7278469-3C3C-49CE-AEEE-E176A4900B78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19" creationId="{4C6598AB-1C17-4D54-951C-A082D94ACB7A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21" creationId="{C83B66D7-137D-4AC1-B172-53D60F08BEB5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23" creationId="{F6B92503-6984-4D15-8B98-8718709B785D}"/>
          </ac:spMkLst>
        </pc:spChg>
        <pc:spChg chg="add del">
          <ac:chgData name="Chakrabarti, Pallab" userId="8521f3e9-611b-471b-966e-d9c555103228" providerId="ADAL" clId="{4E848F98-C81F-40FC-96FC-017C192198D7}" dt="2024-02-20T13:29:50.384" v="171" actId="26606"/>
          <ac:spMkLst>
            <pc:docMk/>
            <pc:sldMk cId="1688917701" sldId="261"/>
            <ac:spMk id="25" creationId="{08DDF938-524E-4C18-A47D-C00627832366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37" creationId="{3A397E3E-B90C-4D82-BAAA-36F7AC6A4565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39" creationId="{E16C8D8F-10E9-4498-ABDB-0F923F8B6837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41" creationId="{1E5A83E3-8A11-4492-BB6E-F5F2240316FB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43" creationId="{8CF5E676-CA04-4CED-9F1E-5026ED66E66D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45" creationId="{6BA9E676-A8FC-4C2F-8D78-C13ED8ABDBA8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47" creationId="{A2B5CBEA-F125-49B6-8335-227C325B112B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49" creationId="{EECD79B5-5FC5-495F-BFD6-346C16E787A7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51" creationId="{2C1D3151-5F97-4860-B56C-C98BD62CC255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53" creationId="{32D9D048-3063-435A-8C23-26C1907E9619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55" creationId="{8DE96824-E506-4448-8704-5EC7BF7BC51B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57" creationId="{4D1A5E71-B6B6-486A-8CDC-C7ABD9B903F6}"/>
          </ac:spMkLst>
        </pc:spChg>
        <pc:spChg chg="add del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59" creationId="{B6C541AE-9B02-44C0-B8C6-B2DEA7ED3813}"/>
          </ac:spMkLst>
        </pc:spChg>
        <pc:spChg chg="add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1033" creationId="{0671A8AE-40A1-4631-A6B8-581AFF065482}"/>
          </ac:spMkLst>
        </pc:spChg>
        <pc:spChg chg="add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1035" creationId="{AB58EF07-17C2-48CF-ABB0-EEF1F17CB8F0}"/>
          </ac:spMkLst>
        </pc:spChg>
        <pc:spChg chg="add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1037" creationId="{AF2F604E-43BE-4DC3-B983-E071523364F8}"/>
          </ac:spMkLst>
        </pc:spChg>
        <pc:spChg chg="add">
          <ac:chgData name="Chakrabarti, Pallab" userId="8521f3e9-611b-471b-966e-d9c555103228" providerId="ADAL" clId="{4E848F98-C81F-40FC-96FC-017C192198D7}" dt="2024-02-20T13:31:42.736" v="180" actId="26606"/>
          <ac:spMkLst>
            <pc:docMk/>
            <pc:sldMk cId="1688917701" sldId="261"/>
            <ac:spMk id="1039" creationId="{08C9B587-E65E-4B52-B37C-ABEBB6E87928}"/>
          </ac:spMkLst>
        </pc:spChg>
        <pc:grpChg chg="add del">
          <ac:chgData name="Chakrabarti, Pallab" userId="8521f3e9-611b-471b-966e-d9c555103228" providerId="ADAL" clId="{4E848F98-C81F-40FC-96FC-017C192198D7}" dt="2024-02-20T13:29:50.384" v="171" actId="26606"/>
          <ac:grpSpMkLst>
            <pc:docMk/>
            <pc:sldMk cId="1688917701" sldId="261"/>
            <ac:grpSpMk id="15" creationId="{93DC754C-7E09-422D-A8BB-AF632E90DFA2}"/>
          </ac:grpSpMkLst>
        </pc:grpChg>
        <pc:grpChg chg="add del">
          <ac:chgData name="Chakrabarti, Pallab" userId="8521f3e9-611b-471b-966e-d9c555103228" providerId="ADAL" clId="{4E848F98-C81F-40FC-96FC-017C192198D7}" dt="2024-02-20T13:29:50.384" v="171" actId="26606"/>
          <ac:grpSpMkLst>
            <pc:docMk/>
            <pc:sldMk cId="1688917701" sldId="261"/>
            <ac:grpSpMk id="27" creationId="{3773FAF5-C452-4455-9411-D6AF5EBD4CA9}"/>
          </ac:grpSpMkLst>
        </pc:grpChg>
        <pc:picChg chg="add mod">
          <ac:chgData name="Chakrabarti, Pallab" userId="8521f3e9-611b-471b-966e-d9c555103228" providerId="ADAL" clId="{4E848F98-C81F-40FC-96FC-017C192198D7}" dt="2024-02-20T13:30:41.642" v="178" actId="1076"/>
          <ac:picMkLst>
            <pc:docMk/>
            <pc:sldMk cId="1688917701" sldId="261"/>
            <ac:picMk id="1026" creationId="{0440DCC6-4ADA-C33E-EDCA-DA24E7ACF21F}"/>
          </ac:picMkLst>
        </pc:picChg>
        <pc:picChg chg="add mod ord">
          <ac:chgData name="Chakrabarti, Pallab" userId="8521f3e9-611b-471b-966e-d9c555103228" providerId="ADAL" clId="{4E848F98-C81F-40FC-96FC-017C192198D7}" dt="2024-02-20T13:31:42.736" v="180" actId="26606"/>
          <ac:picMkLst>
            <pc:docMk/>
            <pc:sldMk cId="1688917701" sldId="261"/>
            <ac:picMk id="1028" creationId="{EE58D082-D10B-3CCB-1B24-3B80C89616FB}"/>
          </ac:picMkLst>
        </pc:picChg>
      </pc:sldChg>
      <pc:sldChg chg="addSp delSp modSp new mod">
        <pc:chgData name="Chakrabarti, Pallab" userId="8521f3e9-611b-471b-966e-d9c555103228" providerId="ADAL" clId="{4E848F98-C81F-40FC-96FC-017C192198D7}" dt="2024-02-20T13:43:53.535" v="275" actId="207"/>
        <pc:sldMkLst>
          <pc:docMk/>
          <pc:sldMk cId="1103811897" sldId="262"/>
        </pc:sldMkLst>
        <pc:spChg chg="add del mod">
          <ac:chgData name="Chakrabarti, Pallab" userId="8521f3e9-611b-471b-966e-d9c555103228" providerId="ADAL" clId="{4E848F98-C81F-40FC-96FC-017C192198D7}" dt="2024-02-20T13:42:56.129" v="225"/>
          <ac:spMkLst>
            <pc:docMk/>
            <pc:sldMk cId="1103811897" sldId="262"/>
            <ac:spMk id="2" creationId="{FED0D873-1629-AC5D-F8D1-8F985E16A9FA}"/>
          </ac:spMkLst>
        </pc:spChg>
        <pc:spChg chg="add mod">
          <ac:chgData name="Chakrabarti, Pallab" userId="8521f3e9-611b-471b-966e-d9c555103228" providerId="ADAL" clId="{4E848F98-C81F-40FC-96FC-017C192198D7}" dt="2024-02-20T13:43:53.535" v="275" actId="207"/>
          <ac:spMkLst>
            <pc:docMk/>
            <pc:sldMk cId="1103811897" sldId="262"/>
            <ac:spMk id="3" creationId="{4F78DCDD-2677-40FC-13A6-4C1DBF683E70}"/>
          </ac:spMkLst>
        </pc:spChg>
      </pc:sldChg>
      <pc:sldChg chg="delSp add del mod setBg delDesignElem">
        <pc:chgData name="Chakrabarti, Pallab" userId="8521f3e9-611b-471b-966e-d9c555103228" providerId="ADAL" clId="{4E848F98-C81F-40FC-96FC-017C192198D7}" dt="2024-02-20T13:47:36.987" v="311" actId="47"/>
        <pc:sldMkLst>
          <pc:docMk/>
          <pc:sldMk cId="821508929" sldId="263"/>
        </pc:sldMkLst>
        <pc:spChg chg="del">
          <ac:chgData name="Chakrabarti, Pallab" userId="8521f3e9-611b-471b-966e-d9c555103228" providerId="ADAL" clId="{4E848F98-C81F-40FC-96FC-017C192198D7}" dt="2024-02-20T13:44:33.448" v="277"/>
          <ac:spMkLst>
            <pc:docMk/>
            <pc:sldMk cId="821508929" sldId="263"/>
            <ac:spMk id="8" creationId="{0B761509-3B9A-49A6-A84B-C3D86811697D}"/>
          </ac:spMkLst>
        </pc:spChg>
        <pc:spChg chg="del">
          <ac:chgData name="Chakrabarti, Pallab" userId="8521f3e9-611b-471b-966e-d9c555103228" providerId="ADAL" clId="{4E848F98-C81F-40FC-96FC-017C192198D7}" dt="2024-02-20T13:44:33.448" v="277"/>
          <ac:spMkLst>
            <pc:docMk/>
            <pc:sldMk cId="821508929" sldId="263"/>
            <ac:spMk id="10" creationId="{91DE43FD-EB47-414A-B0AB-169B0FFFA527}"/>
          </ac:spMkLst>
        </pc:spChg>
        <pc:grpChg chg="del">
          <ac:chgData name="Chakrabarti, Pallab" userId="8521f3e9-611b-471b-966e-d9c555103228" providerId="ADAL" clId="{4E848F98-C81F-40FC-96FC-017C192198D7}" dt="2024-02-20T13:44:33.448" v="277"/>
          <ac:grpSpMkLst>
            <pc:docMk/>
            <pc:sldMk cId="821508929" sldId="263"/>
            <ac:grpSpMk id="12" creationId="{58495BCC-CE77-4CC2-952E-846F41119FD5}"/>
          </ac:grpSpMkLst>
        </pc:grpChg>
        <pc:picChg chg="del">
          <ac:chgData name="Chakrabarti, Pallab" userId="8521f3e9-611b-471b-966e-d9c555103228" providerId="ADAL" clId="{4E848F98-C81F-40FC-96FC-017C192198D7}" dt="2024-02-20T13:47:25.584" v="309" actId="21"/>
          <ac:picMkLst>
            <pc:docMk/>
            <pc:sldMk cId="821508929" sldId="263"/>
            <ac:picMk id="3" creationId="{16E65F18-BB68-F85E-DE4C-644D82EAA109}"/>
          </ac:picMkLst>
        </pc:picChg>
      </pc:sldChg>
      <pc:sldChg chg="addSp delSp add del setBg delDesignElem">
        <pc:chgData name="Chakrabarti, Pallab" userId="8521f3e9-611b-471b-966e-d9c555103228" providerId="ADAL" clId="{4E848F98-C81F-40FC-96FC-017C192198D7}" dt="2024-02-20T13:46:54.678" v="307"/>
        <pc:sldMkLst>
          <pc:docMk/>
          <pc:sldMk cId="1156645570" sldId="264"/>
        </pc:sldMkLst>
        <pc:spChg chg="add del">
          <ac:chgData name="Chakrabarti, Pallab" userId="8521f3e9-611b-471b-966e-d9c555103228" providerId="ADAL" clId="{4E848F98-C81F-40FC-96FC-017C192198D7}" dt="2024-02-20T13:46:54.678" v="307"/>
          <ac:spMkLst>
            <pc:docMk/>
            <pc:sldMk cId="1156645570" sldId="264"/>
            <ac:spMk id="8" creationId="{0B761509-3B9A-49A6-A84B-C3D86811697D}"/>
          </ac:spMkLst>
        </pc:spChg>
        <pc:spChg chg="add del">
          <ac:chgData name="Chakrabarti, Pallab" userId="8521f3e9-611b-471b-966e-d9c555103228" providerId="ADAL" clId="{4E848F98-C81F-40FC-96FC-017C192198D7}" dt="2024-02-20T13:46:54.678" v="307"/>
          <ac:spMkLst>
            <pc:docMk/>
            <pc:sldMk cId="1156645570" sldId="264"/>
            <ac:spMk id="10" creationId="{91DE43FD-EB47-414A-B0AB-169B0FFFA527}"/>
          </ac:spMkLst>
        </pc:spChg>
        <pc:grpChg chg="add del">
          <ac:chgData name="Chakrabarti, Pallab" userId="8521f3e9-611b-471b-966e-d9c555103228" providerId="ADAL" clId="{4E848F98-C81F-40FC-96FC-017C192198D7}" dt="2024-02-20T13:46:54.678" v="307"/>
          <ac:grpSpMkLst>
            <pc:docMk/>
            <pc:sldMk cId="1156645570" sldId="264"/>
            <ac:grpSpMk id="12" creationId="{58495BCC-CE77-4CC2-952E-846F41119FD5}"/>
          </ac:grpSpMkLst>
        </pc:grpChg>
      </pc:sldChg>
      <pc:sldChg chg="addSp modSp add mod">
        <pc:chgData name="Chakrabarti, Pallab" userId="8521f3e9-611b-471b-966e-d9c555103228" providerId="ADAL" clId="{4E848F98-C81F-40FC-96FC-017C192198D7}" dt="2024-02-21T09:02:25.515" v="410" actId="1036"/>
        <pc:sldMkLst>
          <pc:docMk/>
          <pc:sldMk cId="1679335034" sldId="264"/>
        </pc:sldMkLst>
        <pc:spChg chg="mod">
          <ac:chgData name="Chakrabarti, Pallab" userId="8521f3e9-611b-471b-966e-d9c555103228" providerId="ADAL" clId="{4E848F98-C81F-40FC-96FC-017C192198D7}" dt="2024-02-20T13:47:56.577" v="331" actId="20577"/>
          <ac:spMkLst>
            <pc:docMk/>
            <pc:sldMk cId="1679335034" sldId="264"/>
            <ac:spMk id="4" creationId="{9FD12037-93AD-4805-C1FE-FF02352AED60}"/>
          </ac:spMkLst>
        </pc:spChg>
        <pc:picChg chg="add mod">
          <ac:chgData name="Chakrabarti, Pallab" userId="8521f3e9-611b-471b-966e-d9c555103228" providerId="ADAL" clId="{4E848F98-C81F-40FC-96FC-017C192198D7}" dt="2024-02-20T13:47:28.625" v="310"/>
          <ac:picMkLst>
            <pc:docMk/>
            <pc:sldMk cId="1679335034" sldId="264"/>
            <ac:picMk id="3" creationId="{16E65F18-BB68-F85E-DE4C-644D82EAA109}"/>
          </ac:picMkLst>
        </pc:picChg>
        <pc:picChg chg="add mod">
          <ac:chgData name="Chakrabarti, Pallab" userId="8521f3e9-611b-471b-966e-d9c555103228" providerId="ADAL" clId="{4E848F98-C81F-40FC-96FC-017C192198D7}" dt="2024-02-21T09:02:25.515" v="410" actId="1036"/>
          <ac:picMkLst>
            <pc:docMk/>
            <pc:sldMk cId="1679335034" sldId="264"/>
            <ac:picMk id="5" creationId="{0C40CB17-35AF-A019-6831-58EDF7417BC5}"/>
          </ac:picMkLst>
        </pc:picChg>
      </pc:sldChg>
      <pc:sldChg chg="addSp modSp new mod">
        <pc:chgData name="Chakrabarti, Pallab" userId="8521f3e9-611b-471b-966e-d9c555103228" providerId="ADAL" clId="{4E848F98-C81F-40FC-96FC-017C192198D7}" dt="2024-02-20T14:10:47.273" v="399" actId="14100"/>
        <pc:sldMkLst>
          <pc:docMk/>
          <pc:sldMk cId="1515579575" sldId="265"/>
        </pc:sldMkLst>
        <pc:spChg chg="add mod">
          <ac:chgData name="Chakrabarti, Pallab" userId="8521f3e9-611b-471b-966e-d9c555103228" providerId="ADAL" clId="{4E848F98-C81F-40FC-96FC-017C192198D7}" dt="2024-02-20T14:08:24.344" v="364" actId="2711"/>
          <ac:spMkLst>
            <pc:docMk/>
            <pc:sldMk cId="1515579575" sldId="265"/>
            <ac:spMk id="2" creationId="{F05B9337-29A8-D146-A211-C5074CF3B10D}"/>
          </ac:spMkLst>
        </pc:spChg>
        <pc:spChg chg="add mod">
          <ac:chgData name="Chakrabarti, Pallab" userId="8521f3e9-611b-471b-966e-d9c555103228" providerId="ADAL" clId="{4E848F98-C81F-40FC-96FC-017C192198D7}" dt="2024-02-20T14:10:47.273" v="399" actId="14100"/>
          <ac:spMkLst>
            <pc:docMk/>
            <pc:sldMk cId="1515579575" sldId="265"/>
            <ac:spMk id="3" creationId="{33240E6B-A1AB-9AA0-C5FC-AD4D5BB68F7B}"/>
          </ac:spMkLst>
        </pc:spChg>
        <pc:spChg chg="add mod">
          <ac:chgData name="Chakrabarti, Pallab" userId="8521f3e9-611b-471b-966e-d9c555103228" providerId="ADAL" clId="{4E848F98-C81F-40FC-96FC-017C192198D7}" dt="2024-02-20T14:09:32.642" v="389" actId="20577"/>
          <ac:spMkLst>
            <pc:docMk/>
            <pc:sldMk cId="1515579575" sldId="265"/>
            <ac:spMk id="4" creationId="{BCD2B16B-7C23-9F6D-8739-CA1E01DD30A2}"/>
          </ac:spMkLst>
        </pc:spChg>
        <pc:picChg chg="add mod">
          <ac:chgData name="Chakrabarti, Pallab" userId="8521f3e9-611b-471b-966e-d9c555103228" providerId="ADAL" clId="{4E848F98-C81F-40FC-96FC-017C192198D7}" dt="2024-02-20T14:08:57.874" v="369" actId="1076"/>
          <ac:picMkLst>
            <pc:docMk/>
            <pc:sldMk cId="1515579575" sldId="265"/>
            <ac:picMk id="1026" creationId="{CAF90672-0C44-EE89-EB13-FB4456752B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A234-B07A-0C98-3E91-6AD56A10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8563-CDA0-D243-738C-AFAF9A57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F3A6-D8B7-13D0-B8D1-1CD3346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EED10-18E5-21F4-9D1D-FB0A719B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B0C6-14D9-6CD2-7422-6989C933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5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D353-49B6-84CA-B3DB-46AB8ED3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68BD6-4F75-B3C2-2342-A306D1D15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7BFC-3570-DA32-AD5B-B1784920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1282F-FFF1-218B-E445-C8FCC00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7595-FB05-A76C-6D3C-02343CB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0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97373-457E-0C89-743F-EC4D6E4A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B866C-4DD5-4D85-CD5B-DCB778186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9832-A5ED-F961-44B9-D543F630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14B5-3945-BAD8-4F53-2031E8D3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3919-5626-707C-3472-5C6AE2E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CB05-3349-CA8D-342D-08F9643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35CF-995F-5071-3A96-78D0918E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ABB2-3E1E-3635-74A3-197DD3C9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89B0-FE54-8F20-29AE-8C4C57E6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42AF-6E10-85C6-BD58-65D0A07B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8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B98D-F3A2-5FD6-4C7B-C45A6EAA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4C8E-DA0C-6A89-0DC9-B503ED7F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90EF2-5DC3-6E39-9EB5-587E2821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BBC3-7605-8D67-C749-42A2D10D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BF7-B682-A36D-9431-88800E41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DB4F-702F-572A-0B09-BF1349FB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418E-BF70-8ED4-0DAC-6A9F68FB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FC081-F9E3-2589-0683-50E6E5B21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072D-F122-4773-7EEB-B9E7932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E0F6-A403-DA43-99AB-BF11C9D2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F150F-C5BF-9D15-E09B-CFA1DE71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3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65CF-A476-8A14-CAAD-B24CC3C9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AD1D-31FA-9011-CC04-C05307B5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EAFB-B0D0-F9F6-27D0-A6A9BEEEC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3FA94-5233-AE30-D268-340C9186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F3930-1DCC-955D-2A25-9188E10C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49E3-95D4-5F93-CA6C-D00BDA9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70535-537E-BEE2-06EB-86E7360E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7D1EA-81B1-0124-53C8-CD6842AC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6B4B-8C2C-7F2A-CF3F-97EA8E9A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63D00-29C2-FFD3-6CF4-DDEC0751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B5480-00D0-E168-0BC6-EACFF718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2016C-5E45-74F4-EB99-9A8F19C5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66BC2-645C-D0D9-1E2A-D9373C67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C258C-6A17-B7AD-87A9-D835FECA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9E3DF-66FF-B961-75E9-CCBBDAC3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8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BADE-AAF3-8F57-6E83-4DB10320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B329-972E-FB11-4256-51997B36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D865B-25F1-3DF0-A8EC-D01C0136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51625-0B85-BF0E-474D-70D59FE2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FD56-9AAC-8223-8055-783F72C4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B454-A024-A285-0CC6-E253952F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F7A-7BB6-1371-9817-66337BC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EC377-8C8C-D0BA-95B1-D30F9DEE1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8E99-B9D3-4D71-4226-29E7A8A4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55582-8254-F1B2-F969-3BA26030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6F0B-3180-DA37-9BC6-3A0F5826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D80A0-17AE-9DBD-8154-5D846616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71714-9422-7427-70DE-D5B84E60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E96B4-2110-EC76-5E12-CCB0BDEA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3815-CEBD-E77C-3289-2CB88796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5B64-4255-4C8A-919A-1CE22B6008D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6C08-A94A-2E77-76A3-155B71A83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BD6D-4AF1-2887-EFB2-B072700F0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66BE-D39C-4B66-B3E3-252ACEB013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15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aruda Images – Browse 10,577 Stock Photos, Vectors, and Video | Adobe Stock">
            <a:extLst>
              <a:ext uri="{FF2B5EF4-FFF2-40B4-BE49-F238E27FC236}">
                <a16:creationId xmlns:a16="http://schemas.microsoft.com/office/drawing/2014/main" id="{EE58D082-D10B-3CCB-1B24-3B80C8961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2" r="-1" b="7153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EF0ED-9BC5-7582-9B89-CA608013D8DF}"/>
              </a:ext>
            </a:extLst>
          </p:cNvPr>
          <p:cNvSpPr txBox="1"/>
          <p:nvPr/>
        </p:nvSpPr>
        <p:spPr>
          <a:xfrm>
            <a:off x="380704" y="2654517"/>
            <a:ext cx="4736045" cy="1029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Landing page &amp; AI 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ownload HP Logo PNG Transparent Background 4096 x 4096, SVG, EPS for free">
            <a:extLst>
              <a:ext uri="{FF2B5EF4-FFF2-40B4-BE49-F238E27FC236}">
                <a16:creationId xmlns:a16="http://schemas.microsoft.com/office/drawing/2014/main" id="{0440DCC6-4ADA-C33E-EDCA-DA24E7AC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025" y="5631890"/>
            <a:ext cx="930511" cy="93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1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D12037-93AD-4805-C1FE-FF02352AED60}"/>
              </a:ext>
            </a:extLst>
          </p:cNvPr>
          <p:cNvSpPr txBox="1"/>
          <p:nvPr/>
        </p:nvSpPr>
        <p:spPr>
          <a:xfrm>
            <a:off x="9641305" y="3429000"/>
            <a:ext cx="23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InstantInk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Landingpage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ED3-61B7-ABC3-9829-9C069976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79" y="963038"/>
            <a:ext cx="4114705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D12037-93AD-4805-C1FE-FF02352AED60}"/>
              </a:ext>
            </a:extLst>
          </p:cNvPr>
          <p:cNvSpPr txBox="1"/>
          <p:nvPr/>
        </p:nvSpPr>
        <p:spPr>
          <a:xfrm>
            <a:off x="9641305" y="3429000"/>
            <a:ext cx="226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 light Summer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DDED3-61B7-ABC3-9829-9C069976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79" y="963038"/>
            <a:ext cx="4114705" cy="4688732"/>
          </a:xfrm>
          <a:prstGeom prst="rect">
            <a:avLst/>
          </a:prstGeom>
        </p:spPr>
      </p:pic>
      <p:pic>
        <p:nvPicPr>
          <p:cNvPr id="3" name="Picture 2" descr="A screen shot of a printer&#10;&#10;Description automatically generated">
            <a:extLst>
              <a:ext uri="{FF2B5EF4-FFF2-40B4-BE49-F238E27FC236}">
                <a16:creationId xmlns:a16="http://schemas.microsoft.com/office/drawing/2014/main" id="{16E65F18-BB68-F85E-DE4C-644D82EA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02" y="643466"/>
            <a:ext cx="4610894" cy="5566833"/>
          </a:xfrm>
          <a:prstGeom prst="rect">
            <a:avLst/>
          </a:prstGeom>
        </p:spPr>
      </p:pic>
      <p:pic>
        <p:nvPicPr>
          <p:cNvPr id="5" name="Picture 4" descr="A brown box with white text&#10;&#10;Description automatically generated">
            <a:extLst>
              <a:ext uri="{FF2B5EF4-FFF2-40B4-BE49-F238E27FC236}">
                <a16:creationId xmlns:a16="http://schemas.microsoft.com/office/drawing/2014/main" id="{0C40CB17-35AF-A019-6831-58EDF7417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11" y="2995509"/>
            <a:ext cx="1059859" cy="6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3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 shot of a printer&#10;&#10;Description automatically generated">
            <a:extLst>
              <a:ext uri="{FF2B5EF4-FFF2-40B4-BE49-F238E27FC236}">
                <a16:creationId xmlns:a16="http://schemas.microsoft.com/office/drawing/2014/main" id="{DF16D39B-0562-7C3F-30DF-3A3BD4F5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10" y="643466"/>
            <a:ext cx="5163237" cy="55668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FAAC7DE-E7E4-C26C-7832-2C341F184912}"/>
              </a:ext>
            </a:extLst>
          </p:cNvPr>
          <p:cNvSpPr txBox="1"/>
          <p:nvPr/>
        </p:nvSpPr>
        <p:spPr>
          <a:xfrm>
            <a:off x="9641305" y="3429000"/>
            <a:ext cx="209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US true Winter view</a:t>
            </a:r>
          </a:p>
        </p:txBody>
      </p:sp>
      <p:pic>
        <p:nvPicPr>
          <p:cNvPr id="2" name="Picture 1" descr="A brown box with white text&#10;&#10;Description automatically generated">
            <a:extLst>
              <a:ext uri="{FF2B5EF4-FFF2-40B4-BE49-F238E27FC236}">
                <a16:creationId xmlns:a16="http://schemas.microsoft.com/office/drawing/2014/main" id="{EFB80BD0-34BD-3E32-AC76-B4129A8A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32" y="2711193"/>
            <a:ext cx="1059859" cy="6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2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or scheme with different colors&#10;&#10;Description automatically generated">
            <a:extLst>
              <a:ext uri="{FF2B5EF4-FFF2-40B4-BE49-F238E27FC236}">
                <a16:creationId xmlns:a16="http://schemas.microsoft.com/office/drawing/2014/main" id="{5F4FA235-0C8E-AC94-6533-3D78899A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87" y="1084506"/>
            <a:ext cx="657352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0E71E8-E736-0018-60ED-04DA3CC44AFF}"/>
              </a:ext>
            </a:extLst>
          </p:cNvPr>
          <p:cNvSpPr/>
          <p:nvPr/>
        </p:nvSpPr>
        <p:spPr>
          <a:xfrm>
            <a:off x="8418983" y="2606842"/>
            <a:ext cx="3187480" cy="235016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LP AI Model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9BE920-49FE-F28C-C917-9813B6B26EF1}"/>
              </a:ext>
            </a:extLst>
          </p:cNvPr>
          <p:cNvSpPr/>
          <p:nvPr/>
        </p:nvSpPr>
        <p:spPr>
          <a:xfrm>
            <a:off x="7315376" y="3481343"/>
            <a:ext cx="991488" cy="9946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fed</a:t>
            </a:r>
          </a:p>
        </p:txBody>
      </p:sp>
    </p:spTree>
    <p:extLst>
      <p:ext uri="{BB962C8B-B14F-4D97-AF65-F5344CB8AC3E}">
        <p14:creationId xmlns:p14="http://schemas.microsoft.com/office/powerpoint/2010/main" val="136956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05B9337-29A8-D146-A211-C5074CF3B10D}"/>
              </a:ext>
            </a:extLst>
          </p:cNvPr>
          <p:cNvSpPr/>
          <p:nvPr/>
        </p:nvSpPr>
        <p:spPr>
          <a:xfrm>
            <a:off x="1336394" y="2269958"/>
            <a:ext cx="3187480" cy="235016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LP AI Model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3240E6B-A1AB-9AA0-C5FC-AD4D5BB68F7B}"/>
              </a:ext>
            </a:extLst>
          </p:cNvPr>
          <p:cNvSpPr/>
          <p:nvPr/>
        </p:nvSpPr>
        <p:spPr>
          <a:xfrm>
            <a:off x="4523873" y="2037554"/>
            <a:ext cx="4082716" cy="9946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HEX-CODE / Image / Styles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D2B16B-7C23-9F6D-8739-CA1E01DD30A2}"/>
              </a:ext>
            </a:extLst>
          </p:cNvPr>
          <p:cNvSpPr/>
          <p:nvPr/>
        </p:nvSpPr>
        <p:spPr>
          <a:xfrm flipH="1">
            <a:off x="5101390" y="3328840"/>
            <a:ext cx="3585410" cy="99461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Seasons / Context</a:t>
            </a:r>
          </a:p>
        </p:txBody>
      </p:sp>
      <p:pic>
        <p:nvPicPr>
          <p:cNvPr id="1026" name="Picture 2" descr="Browser Logos – Icon Set – Iconduck">
            <a:extLst>
              <a:ext uri="{FF2B5EF4-FFF2-40B4-BE49-F238E27FC236}">
                <a16:creationId xmlns:a16="http://schemas.microsoft.com/office/drawing/2014/main" id="{CAF90672-0C44-EE89-EB13-FB445675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10" y="2346262"/>
            <a:ext cx="1840831" cy="184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57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B999F1-50A7-7EC3-FD24-F0F376FC6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33992"/>
            <a:ext cx="7047923" cy="158578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B48192-BC78-ED45-F03F-61A74E0FA635}"/>
              </a:ext>
            </a:extLst>
          </p:cNvPr>
          <p:cNvSpPr txBox="1"/>
          <p:nvPr/>
        </p:nvSpPr>
        <p:spPr>
          <a:xfrm>
            <a:off x="9641305" y="3429000"/>
            <a:ext cx="199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Offering area centric most popular plans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D1425F-5E49-3806-F02C-985A11D4BBEF}"/>
              </a:ext>
            </a:extLst>
          </p:cNvPr>
          <p:cNvSpPr/>
          <p:nvPr/>
        </p:nvSpPr>
        <p:spPr>
          <a:xfrm>
            <a:off x="2092410" y="2460997"/>
            <a:ext cx="1458098" cy="21521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9215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B4084E-D7F2-183D-81BD-A8E4AC3126B7}"/>
              </a:ext>
            </a:extLst>
          </p:cNvPr>
          <p:cNvSpPr txBox="1"/>
          <p:nvPr/>
        </p:nvSpPr>
        <p:spPr>
          <a:xfrm>
            <a:off x="2075935" y="1415530"/>
            <a:ext cx="83614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Can improve customer satisfaction through personalization</a:t>
            </a:r>
          </a:p>
          <a:p>
            <a:endParaRPr lang="en-US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can deliver to individual customers :</a:t>
            </a:r>
          </a:p>
          <a:p>
            <a:endParaRPr lang="en-US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personalize content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Messaging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Recommendations</a:t>
            </a:r>
          </a:p>
          <a:p>
            <a:endParaRPr lang="en-US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AI-powered virtual agents are always available. </a:t>
            </a:r>
          </a:p>
          <a:p>
            <a:endParaRPr lang="en-US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programs do not need to sleep or take breaks, providing 24/7 service</a:t>
            </a:r>
            <a:endParaRPr lang="en-IN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78DCDD-2677-40FC-13A6-4C1DBF683E70}"/>
              </a:ext>
            </a:extLst>
          </p:cNvPr>
          <p:cNvSpPr txBox="1"/>
          <p:nvPr/>
        </p:nvSpPr>
        <p:spPr>
          <a:xfrm>
            <a:off x="3553326" y="2334126"/>
            <a:ext cx="218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Tensorflow</a:t>
            </a:r>
            <a:endParaRPr lang="en-IN" sz="2400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IN" sz="24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r>
              <a:rPr lang="en-IN" sz="2400" dirty="0" err="1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Mongodb</a:t>
            </a:r>
            <a:endParaRPr lang="en-IN" sz="2400" dirty="0">
              <a:solidFill>
                <a:srgbClr val="00B0F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1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ADLaM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Chakrabarti, Pallab</dc:creator>
  <cp:lastModifiedBy>Chakrabarti, Pallab</cp:lastModifiedBy>
  <cp:revision>1</cp:revision>
  <dcterms:created xsi:type="dcterms:W3CDTF">2024-02-20T12:43:28Z</dcterms:created>
  <dcterms:modified xsi:type="dcterms:W3CDTF">2024-02-21T09:02:41Z</dcterms:modified>
</cp:coreProperties>
</file>