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00"/>
    <a:srgbClr val="EB4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496AC-06B8-48DF-82E4-2128A1C75945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10F09-22F1-4F47-B160-FC834DC48BE0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overview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B8D02233-0ADF-4D4F-B29B-F98393ED9AC3}" type="parTrans" cxnId="{527D89F3-FD88-4103-A3DF-25CC8C80C79A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BD9FB321-9045-41CD-BBF4-E36018DDFC39}" type="sibTrans" cxnId="{527D89F3-FD88-4103-A3DF-25CC8C80C79A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EDB462B-4DA4-4C77-A36B-9226C61ED68C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Know about a web-portal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6EFD4331-0DD8-478B-9740-CE6B69B61806}" type="parTrans" cxnId="{C971BCB4-3ACA-45A2-801A-825F63B6F1DC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D644D46-76F6-42AB-A7FB-6CD085BA6E57}" type="sibTrans" cxnId="{C971BCB4-3ACA-45A2-801A-825F63B6F1DC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34CE31E-0237-46CD-956A-AFA7E933540E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architecture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2EF08FC4-B3E4-442B-B879-40BC921E1189}" type="parTrans" cxnId="{FCC730A4-59C8-4EE1-905B-78BD374EF74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30E3A5A1-2CB4-4BFA-B12E-F7F31EEA18BD}" type="sibTrans" cxnId="{FCC730A4-59C8-4EE1-905B-78BD374EF74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A33C38A-5674-44C0-BA02-0875D7C0F30D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Micro-layered , captive , testable code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9DFD6A62-2982-42EC-9144-9C5324CB3241}" type="parTrans" cxnId="{C58A81DE-F42F-4301-8BED-CDA8E1CB14F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0D63F528-087A-4315-8879-6584634A8DD9}" type="sibTrans" cxnId="{C58A81DE-F42F-4301-8BED-CDA8E1CB14F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8E354329-E4CE-4210-986F-2B2DB79083A1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Aggregated deployable piece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48D7CA25-76EC-4D12-B107-2F8AED02D0B9}" type="parTrans" cxnId="{F2140366-D670-41D0-B6D8-C5825740B955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9B3A61AD-B633-4EBA-AAB2-80EFA6B099E7}" type="sibTrans" cxnId="{F2140366-D670-41D0-B6D8-C5825740B955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E573053A-BC12-4C73-8825-21AC2A1D40E6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proof of concept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ED8DF325-7FE9-4211-8EC7-810D27DD5D55}" type="parTrans" cxnId="{13802714-08D0-4ED5-B089-9228DAAA322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C1CE6569-4FFF-44DB-AA1E-79F6FF765647}" type="sibTrans" cxnId="{13802714-08D0-4ED5-B089-9228DAAA322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A6CEC51A-381E-4FD4-AF88-CE1B8C9AFD64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Setup corporate repository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3816A042-BC3C-4021-8A74-66FC896158D9}" type="parTrans" cxnId="{2F79E338-2127-4FA1-B5C5-49567BF53BEF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01B9F668-D86A-48B4-9288-5B0D747A11C8}" type="sibTrans" cxnId="{2F79E338-2127-4FA1-B5C5-49567BF53BEF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A365027B-B1FD-4C35-BED5-B1C8F5536C3D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Setup base components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E8024828-2D89-47DF-9481-6DD513AEBB16}" type="parTrans" cxnId="{589D2094-421C-4678-85F6-7471EFFC18B8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9E04188-7D1D-4F56-8273-74CD893E5002}" type="sibTrans" cxnId="{589D2094-421C-4678-85F6-7471EFFC18B8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1568D038-A745-4E8A-9A07-2125E6406C79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Modern techniques of building the portal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79052993-49E4-474A-9D15-4D68EE453A33}" type="parTrans" cxnId="{F1BA2078-2B37-46A2-A96B-4EF5DCA71AC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600B1A80-1AE5-4CA6-A2D7-0D4DFE691131}" type="sibTrans" cxnId="{F1BA2078-2B37-46A2-A96B-4EF5DCA71AC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25C7387-E26C-474A-83F6-DD5812F1664C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Enterprise strategies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F01EBBE8-E059-4026-AD3D-B1040F403527}" type="parTrans" cxnId="{E0A9889A-DAC0-42B7-BE30-5EDE9A5FBBF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68CDCC3C-3E2F-4F65-A075-DEADB45EFF96}" type="sibTrans" cxnId="{E0A9889A-DAC0-42B7-BE30-5EDE9A5FBBF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BFB051F6-A86B-4BCF-96C7-08FC9A84F199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Zero downtime, scalable 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80666846-0EE3-41B7-AB5E-0B4C8035DC2B}" type="parTrans" cxnId="{C320DCDA-9AFC-43D4-97C6-82AB7F0A7608}">
      <dgm:prSet/>
      <dgm:spPr/>
      <dgm:t>
        <a:bodyPr/>
        <a:lstStyle/>
        <a:p>
          <a:endParaRPr lang="en-US"/>
        </a:p>
      </dgm:t>
    </dgm:pt>
    <dgm:pt modelId="{A22A7382-ABCE-4E4C-AC5F-269F002E74BA}" type="sibTrans" cxnId="{C320DCDA-9AFC-43D4-97C6-82AB7F0A7608}">
      <dgm:prSet/>
      <dgm:spPr/>
      <dgm:t>
        <a:bodyPr/>
        <a:lstStyle/>
        <a:p>
          <a:endParaRPr lang="en-US"/>
        </a:p>
      </dgm:t>
    </dgm:pt>
    <dgm:pt modelId="{4F10A4EE-9707-49D1-BD89-5626925D34C5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write business logic to create your own app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9AEFB4D4-5C39-4569-A8CB-EEBFBC31565E}" type="parTrans" cxnId="{5AAE45D2-4A7D-47CD-9AE2-E0913CCBDB7D}">
      <dgm:prSet/>
      <dgm:spPr/>
      <dgm:t>
        <a:bodyPr/>
        <a:lstStyle/>
        <a:p>
          <a:endParaRPr lang="en-US"/>
        </a:p>
      </dgm:t>
    </dgm:pt>
    <dgm:pt modelId="{A2080696-26F3-420D-A670-24199471B7AA}" type="sibTrans" cxnId="{5AAE45D2-4A7D-47CD-9AE2-E0913CCBDB7D}">
      <dgm:prSet/>
      <dgm:spPr/>
      <dgm:t>
        <a:bodyPr/>
        <a:lstStyle/>
        <a:p>
          <a:endParaRPr lang="en-US"/>
        </a:p>
      </dgm:t>
    </dgm:pt>
    <dgm:pt modelId="{6A965FAF-B6BC-4B0F-B550-AB66B48F88D5}" type="pres">
      <dgm:prSet presAssocID="{EE9496AC-06B8-48DF-82E4-2128A1C7594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EDB2EF-E293-459B-9D58-C937F624B937}" type="pres">
      <dgm:prSet presAssocID="{E3010F09-22F1-4F47-B160-FC834DC48BE0}" presName="composite" presStyleCnt="0"/>
      <dgm:spPr/>
    </dgm:pt>
    <dgm:pt modelId="{2901F114-6FE9-4DF0-87CF-6DD617B54DFD}" type="pres">
      <dgm:prSet presAssocID="{E3010F09-22F1-4F47-B160-FC834DC48B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93D9F-A795-4833-99C6-E06DB2AC7925}" type="pres">
      <dgm:prSet presAssocID="{E3010F09-22F1-4F47-B160-FC834DC48B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2689B-A47C-40B8-A09D-5E0A5EA12C9C}" type="pres">
      <dgm:prSet presAssocID="{BD9FB321-9045-41CD-BBF4-E36018DDFC39}" presName="sp" presStyleCnt="0"/>
      <dgm:spPr/>
    </dgm:pt>
    <dgm:pt modelId="{2B0F4FFB-58DD-4890-92DF-075ED0AD1A47}" type="pres">
      <dgm:prSet presAssocID="{434CE31E-0237-46CD-956A-AFA7E933540E}" presName="composite" presStyleCnt="0"/>
      <dgm:spPr/>
    </dgm:pt>
    <dgm:pt modelId="{C83C177E-7167-4465-A13E-98C81F6E4A45}" type="pres">
      <dgm:prSet presAssocID="{434CE31E-0237-46CD-956A-AFA7E93354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89367-612C-4632-98D5-4492F2B2E1C3}" type="pres">
      <dgm:prSet presAssocID="{434CE31E-0237-46CD-956A-AFA7E933540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FF647-0279-45C7-AE61-453DEC5BFE64}" type="pres">
      <dgm:prSet presAssocID="{30E3A5A1-2CB4-4BFA-B12E-F7F31EEA18BD}" presName="sp" presStyleCnt="0"/>
      <dgm:spPr/>
    </dgm:pt>
    <dgm:pt modelId="{57255A88-DEB3-4334-A094-7F5EF150A8A6}" type="pres">
      <dgm:prSet presAssocID="{E573053A-BC12-4C73-8825-21AC2A1D40E6}" presName="composite" presStyleCnt="0"/>
      <dgm:spPr/>
    </dgm:pt>
    <dgm:pt modelId="{355BE141-797F-4E11-A05E-11589586DFF0}" type="pres">
      <dgm:prSet presAssocID="{E573053A-BC12-4C73-8825-21AC2A1D40E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F41D9-E9F7-4FE2-9277-9B4E5CFE6AB4}" type="pres">
      <dgm:prSet presAssocID="{E573053A-BC12-4C73-8825-21AC2A1D40E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9889A-DAC0-42B7-BE30-5EDE9A5FBBF6}" srcId="{E3010F09-22F1-4F47-B160-FC834DC48BE0}" destId="{525C7387-E26C-474A-83F6-DD5812F1664C}" srcOrd="2" destOrd="0" parTransId="{F01EBBE8-E059-4026-AD3D-B1040F403527}" sibTransId="{68CDCC3C-3E2F-4F65-A075-DEADB45EFF96}"/>
    <dgm:cxn modelId="{13802714-08D0-4ED5-B089-9228DAAA3226}" srcId="{EE9496AC-06B8-48DF-82E4-2128A1C75945}" destId="{E573053A-BC12-4C73-8825-21AC2A1D40E6}" srcOrd="2" destOrd="0" parTransId="{ED8DF325-7FE9-4211-8EC7-810D27DD5D55}" sibTransId="{C1CE6569-4FFF-44DB-AA1E-79F6FF765647}"/>
    <dgm:cxn modelId="{8B578943-6F79-4FA0-9463-7508D99B3545}" type="presOf" srcId="{434CE31E-0237-46CD-956A-AFA7E933540E}" destId="{C83C177E-7167-4465-A13E-98C81F6E4A45}" srcOrd="0" destOrd="0" presId="urn:microsoft.com/office/officeart/2005/8/layout/chevron2"/>
    <dgm:cxn modelId="{EB3F96C2-2175-4424-8E63-668DB703359D}" type="presOf" srcId="{4F10A4EE-9707-49D1-BD89-5626925D34C5}" destId="{91BF41D9-E9F7-4FE2-9277-9B4E5CFE6AB4}" srcOrd="0" destOrd="2" presId="urn:microsoft.com/office/officeart/2005/8/layout/chevron2"/>
    <dgm:cxn modelId="{04D7F540-2B35-41AC-809D-FA5E079C2397}" type="presOf" srcId="{A6CEC51A-381E-4FD4-AF88-CE1B8C9AFD64}" destId="{91BF41D9-E9F7-4FE2-9277-9B4E5CFE6AB4}" srcOrd="0" destOrd="0" presId="urn:microsoft.com/office/officeart/2005/8/layout/chevron2"/>
    <dgm:cxn modelId="{78EB1223-B6C2-4AFC-B059-3C14F81A7922}" type="presOf" srcId="{E573053A-BC12-4C73-8825-21AC2A1D40E6}" destId="{355BE141-797F-4E11-A05E-11589586DFF0}" srcOrd="0" destOrd="0" presId="urn:microsoft.com/office/officeart/2005/8/layout/chevron2"/>
    <dgm:cxn modelId="{F1BA2078-2B37-46A2-A96B-4EF5DCA71AC1}" srcId="{E3010F09-22F1-4F47-B160-FC834DC48BE0}" destId="{1568D038-A745-4E8A-9A07-2125E6406C79}" srcOrd="1" destOrd="0" parTransId="{79052993-49E4-474A-9D15-4D68EE453A33}" sibTransId="{600B1A80-1AE5-4CA6-A2D7-0D4DFE691131}"/>
    <dgm:cxn modelId="{5AAE45D2-4A7D-47CD-9AE2-E0913CCBDB7D}" srcId="{E573053A-BC12-4C73-8825-21AC2A1D40E6}" destId="{4F10A4EE-9707-49D1-BD89-5626925D34C5}" srcOrd="2" destOrd="0" parTransId="{9AEFB4D4-5C39-4569-A8CB-EEBFBC31565E}" sibTransId="{A2080696-26F3-420D-A670-24199471B7AA}"/>
    <dgm:cxn modelId="{F2140366-D670-41D0-B6D8-C5825740B955}" srcId="{434CE31E-0237-46CD-956A-AFA7E933540E}" destId="{8E354329-E4CE-4210-986F-2B2DB79083A1}" srcOrd="1" destOrd="0" parTransId="{48D7CA25-76EC-4D12-B107-2F8AED02D0B9}" sibTransId="{9B3A61AD-B633-4EBA-AAB2-80EFA6B099E7}"/>
    <dgm:cxn modelId="{E4E8DB6D-6EA9-4D35-BC73-540E95F78AD0}" type="presOf" srcId="{BFB051F6-A86B-4BCF-96C7-08FC9A84F199}" destId="{3F489367-612C-4632-98D5-4492F2B2E1C3}" srcOrd="0" destOrd="2" presId="urn:microsoft.com/office/officeart/2005/8/layout/chevron2"/>
    <dgm:cxn modelId="{D3F6B1FE-A64A-4ACC-9948-6E1247C5FF35}" type="presOf" srcId="{1568D038-A745-4E8A-9A07-2125E6406C79}" destId="{10293D9F-A795-4833-99C6-E06DB2AC7925}" srcOrd="0" destOrd="1" presId="urn:microsoft.com/office/officeart/2005/8/layout/chevron2"/>
    <dgm:cxn modelId="{527D89F3-FD88-4103-A3DF-25CC8C80C79A}" srcId="{EE9496AC-06B8-48DF-82E4-2128A1C75945}" destId="{E3010F09-22F1-4F47-B160-FC834DC48BE0}" srcOrd="0" destOrd="0" parTransId="{B8D02233-0ADF-4D4F-B29B-F98393ED9AC3}" sibTransId="{BD9FB321-9045-41CD-BBF4-E36018DDFC39}"/>
    <dgm:cxn modelId="{C971BCB4-3ACA-45A2-801A-825F63B6F1DC}" srcId="{E3010F09-22F1-4F47-B160-FC834DC48BE0}" destId="{5EDB462B-4DA4-4C77-A36B-9226C61ED68C}" srcOrd="0" destOrd="0" parTransId="{6EFD4331-0DD8-478B-9740-CE6B69B61806}" sibTransId="{4D644D46-76F6-42AB-A7FB-6CD085BA6E57}"/>
    <dgm:cxn modelId="{C320DCDA-9AFC-43D4-97C6-82AB7F0A7608}" srcId="{434CE31E-0237-46CD-956A-AFA7E933540E}" destId="{BFB051F6-A86B-4BCF-96C7-08FC9A84F199}" srcOrd="2" destOrd="0" parTransId="{80666846-0EE3-41B7-AB5E-0B4C8035DC2B}" sibTransId="{A22A7382-ABCE-4E4C-AC5F-269F002E74BA}"/>
    <dgm:cxn modelId="{6E982200-4F7D-4DA2-9B60-D3E75E8025EB}" type="presOf" srcId="{5EDB462B-4DA4-4C77-A36B-9226C61ED68C}" destId="{10293D9F-A795-4833-99C6-E06DB2AC7925}" srcOrd="0" destOrd="0" presId="urn:microsoft.com/office/officeart/2005/8/layout/chevron2"/>
    <dgm:cxn modelId="{C58A81DE-F42F-4301-8BED-CDA8E1CB14F1}" srcId="{434CE31E-0237-46CD-956A-AFA7E933540E}" destId="{5A33C38A-5674-44C0-BA02-0875D7C0F30D}" srcOrd="0" destOrd="0" parTransId="{9DFD6A62-2982-42EC-9144-9C5324CB3241}" sibTransId="{0D63F528-087A-4315-8879-6584634A8DD9}"/>
    <dgm:cxn modelId="{79A83820-4315-44E1-AACF-8E755C70CCB9}" type="presOf" srcId="{5A33C38A-5674-44C0-BA02-0875D7C0F30D}" destId="{3F489367-612C-4632-98D5-4492F2B2E1C3}" srcOrd="0" destOrd="0" presId="urn:microsoft.com/office/officeart/2005/8/layout/chevron2"/>
    <dgm:cxn modelId="{3C3A7BA2-2DAB-41AC-A504-7E7C1C56A151}" type="presOf" srcId="{A365027B-B1FD-4C35-BED5-B1C8F5536C3D}" destId="{91BF41D9-E9F7-4FE2-9277-9B4E5CFE6AB4}" srcOrd="0" destOrd="1" presId="urn:microsoft.com/office/officeart/2005/8/layout/chevron2"/>
    <dgm:cxn modelId="{0FF9E2C4-669A-4F4C-BED9-64CF3D68914D}" type="presOf" srcId="{8E354329-E4CE-4210-986F-2B2DB79083A1}" destId="{3F489367-612C-4632-98D5-4492F2B2E1C3}" srcOrd="0" destOrd="1" presId="urn:microsoft.com/office/officeart/2005/8/layout/chevron2"/>
    <dgm:cxn modelId="{55C937D1-3C05-4E31-87B3-F2687081338D}" type="presOf" srcId="{525C7387-E26C-474A-83F6-DD5812F1664C}" destId="{10293D9F-A795-4833-99C6-E06DB2AC7925}" srcOrd="0" destOrd="2" presId="urn:microsoft.com/office/officeart/2005/8/layout/chevron2"/>
    <dgm:cxn modelId="{1EC5BE4E-7D91-47A5-A8C3-B2BAABA0B6CD}" type="presOf" srcId="{E3010F09-22F1-4F47-B160-FC834DC48BE0}" destId="{2901F114-6FE9-4DF0-87CF-6DD617B54DFD}" srcOrd="0" destOrd="0" presId="urn:microsoft.com/office/officeart/2005/8/layout/chevron2"/>
    <dgm:cxn modelId="{E0F3EADF-484F-4898-9294-282246FB7D69}" type="presOf" srcId="{EE9496AC-06B8-48DF-82E4-2128A1C75945}" destId="{6A965FAF-B6BC-4B0F-B550-AB66B48F88D5}" srcOrd="0" destOrd="0" presId="urn:microsoft.com/office/officeart/2005/8/layout/chevron2"/>
    <dgm:cxn modelId="{589D2094-421C-4678-85F6-7471EFFC18B8}" srcId="{E573053A-BC12-4C73-8825-21AC2A1D40E6}" destId="{A365027B-B1FD-4C35-BED5-B1C8F5536C3D}" srcOrd="1" destOrd="0" parTransId="{E8024828-2D89-47DF-9481-6DD513AEBB16}" sibTransId="{49E04188-7D1D-4F56-8273-74CD893E5002}"/>
    <dgm:cxn modelId="{FCC730A4-59C8-4EE1-905B-78BD374EF746}" srcId="{EE9496AC-06B8-48DF-82E4-2128A1C75945}" destId="{434CE31E-0237-46CD-956A-AFA7E933540E}" srcOrd="1" destOrd="0" parTransId="{2EF08FC4-B3E4-442B-B879-40BC921E1189}" sibTransId="{30E3A5A1-2CB4-4BFA-B12E-F7F31EEA18BD}"/>
    <dgm:cxn modelId="{2F79E338-2127-4FA1-B5C5-49567BF53BEF}" srcId="{E573053A-BC12-4C73-8825-21AC2A1D40E6}" destId="{A6CEC51A-381E-4FD4-AF88-CE1B8C9AFD64}" srcOrd="0" destOrd="0" parTransId="{3816A042-BC3C-4021-8A74-66FC896158D9}" sibTransId="{01B9F668-D86A-48B4-9288-5B0D747A11C8}"/>
    <dgm:cxn modelId="{34D998AD-4B51-4291-A1D2-D4B803819F6F}" type="presParOf" srcId="{6A965FAF-B6BC-4B0F-B550-AB66B48F88D5}" destId="{7FEDB2EF-E293-459B-9D58-C937F624B937}" srcOrd="0" destOrd="0" presId="urn:microsoft.com/office/officeart/2005/8/layout/chevron2"/>
    <dgm:cxn modelId="{CE3A93F9-5A73-442B-B2B2-A1AB1044345D}" type="presParOf" srcId="{7FEDB2EF-E293-459B-9D58-C937F624B937}" destId="{2901F114-6FE9-4DF0-87CF-6DD617B54DFD}" srcOrd="0" destOrd="0" presId="urn:microsoft.com/office/officeart/2005/8/layout/chevron2"/>
    <dgm:cxn modelId="{702C5814-BC7D-4B37-A36E-1C591D29520C}" type="presParOf" srcId="{7FEDB2EF-E293-459B-9D58-C937F624B937}" destId="{10293D9F-A795-4833-99C6-E06DB2AC7925}" srcOrd="1" destOrd="0" presId="urn:microsoft.com/office/officeart/2005/8/layout/chevron2"/>
    <dgm:cxn modelId="{16E52ED9-7723-4341-8FC5-7F84CB4865A3}" type="presParOf" srcId="{6A965FAF-B6BC-4B0F-B550-AB66B48F88D5}" destId="{6AB2689B-A47C-40B8-A09D-5E0A5EA12C9C}" srcOrd="1" destOrd="0" presId="urn:microsoft.com/office/officeart/2005/8/layout/chevron2"/>
    <dgm:cxn modelId="{E1944F38-422B-43E6-8F38-646117BFB30E}" type="presParOf" srcId="{6A965FAF-B6BC-4B0F-B550-AB66B48F88D5}" destId="{2B0F4FFB-58DD-4890-92DF-075ED0AD1A47}" srcOrd="2" destOrd="0" presId="urn:microsoft.com/office/officeart/2005/8/layout/chevron2"/>
    <dgm:cxn modelId="{D10F9F37-626F-4987-A385-8BBA9F903350}" type="presParOf" srcId="{2B0F4FFB-58DD-4890-92DF-075ED0AD1A47}" destId="{C83C177E-7167-4465-A13E-98C81F6E4A45}" srcOrd="0" destOrd="0" presId="urn:microsoft.com/office/officeart/2005/8/layout/chevron2"/>
    <dgm:cxn modelId="{D340894F-20F8-4BAE-8279-3A5D59935721}" type="presParOf" srcId="{2B0F4FFB-58DD-4890-92DF-075ED0AD1A47}" destId="{3F489367-612C-4632-98D5-4492F2B2E1C3}" srcOrd="1" destOrd="0" presId="urn:microsoft.com/office/officeart/2005/8/layout/chevron2"/>
    <dgm:cxn modelId="{690D1ECC-AF7D-415B-AA35-71672C00E55A}" type="presParOf" srcId="{6A965FAF-B6BC-4B0F-B550-AB66B48F88D5}" destId="{DFBFF647-0279-45C7-AE61-453DEC5BFE64}" srcOrd="3" destOrd="0" presId="urn:microsoft.com/office/officeart/2005/8/layout/chevron2"/>
    <dgm:cxn modelId="{1CE28A44-CE16-42D2-8976-24F1C6E3BE14}" type="presParOf" srcId="{6A965FAF-B6BC-4B0F-B550-AB66B48F88D5}" destId="{57255A88-DEB3-4334-A094-7F5EF150A8A6}" srcOrd="4" destOrd="0" presId="urn:microsoft.com/office/officeart/2005/8/layout/chevron2"/>
    <dgm:cxn modelId="{28C4AB46-DEB9-4EEE-B0A3-CC15CA7B2E2E}" type="presParOf" srcId="{57255A88-DEB3-4334-A094-7F5EF150A8A6}" destId="{355BE141-797F-4E11-A05E-11589586DFF0}" srcOrd="0" destOrd="0" presId="urn:microsoft.com/office/officeart/2005/8/layout/chevron2"/>
    <dgm:cxn modelId="{9AE4C6B4-BEF9-4637-8B6B-0E924C9998E6}" type="presParOf" srcId="{57255A88-DEB3-4334-A094-7F5EF150A8A6}" destId="{91BF41D9-E9F7-4FE2-9277-9B4E5CFE6A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3A7A3-AF8C-449B-8F3D-92DF65B74F32}" type="doc">
      <dgm:prSet loTypeId="urn:microsoft.com/office/officeart/2005/8/layout/h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CAF2C-9876-4240-9838-3641829AEB16}">
      <dgm:prSet phldrT="[Text]"/>
      <dgm:spPr/>
      <dgm:t>
        <a:bodyPr/>
        <a:lstStyle/>
        <a:p>
          <a:r>
            <a:rPr lang="en-US" dirty="0" smtClean="0"/>
            <a:t>Infra</a:t>
          </a:r>
          <a:endParaRPr lang="en-US" dirty="0"/>
        </a:p>
      </dgm:t>
    </dgm:pt>
    <dgm:pt modelId="{FC1B68D1-761D-4C84-9AE9-417BC95DAA03}" type="parTrans" cxnId="{4D9E9E9B-C775-42DB-8B2A-D2721FF73AD0}">
      <dgm:prSet/>
      <dgm:spPr/>
      <dgm:t>
        <a:bodyPr/>
        <a:lstStyle/>
        <a:p>
          <a:endParaRPr lang="en-US"/>
        </a:p>
      </dgm:t>
    </dgm:pt>
    <dgm:pt modelId="{B44DDDA0-0CEB-472D-91F1-88CCC97ED7DF}" type="sibTrans" cxnId="{4D9E9E9B-C775-42DB-8B2A-D2721FF73AD0}">
      <dgm:prSet/>
      <dgm:spPr/>
      <dgm:t>
        <a:bodyPr/>
        <a:lstStyle/>
        <a:p>
          <a:endParaRPr lang="en-US"/>
        </a:p>
      </dgm:t>
    </dgm:pt>
    <dgm:pt modelId="{E9DD3F8F-2753-4219-8A2A-2427215A8795}">
      <dgm:prSet phldrT="[Text]"/>
      <dgm:spPr/>
      <dgm:t>
        <a:bodyPr/>
        <a:lstStyle/>
        <a:p>
          <a:r>
            <a:rPr lang="en-US" dirty="0" smtClean="0"/>
            <a:t>grunt</a:t>
          </a:r>
          <a:endParaRPr lang="en-US" dirty="0"/>
        </a:p>
      </dgm:t>
    </dgm:pt>
    <dgm:pt modelId="{D3012F4B-5B0D-4F1A-B5F2-EBBD4EACEE87}" type="parTrans" cxnId="{C4DD0195-8B2A-4B29-9103-FB03FC044503}">
      <dgm:prSet/>
      <dgm:spPr/>
      <dgm:t>
        <a:bodyPr/>
        <a:lstStyle/>
        <a:p>
          <a:endParaRPr lang="en-US"/>
        </a:p>
      </dgm:t>
    </dgm:pt>
    <dgm:pt modelId="{C8F968A3-0783-4B18-B25A-3F106A2AAFC5}" type="sibTrans" cxnId="{C4DD0195-8B2A-4B29-9103-FB03FC044503}">
      <dgm:prSet/>
      <dgm:spPr/>
      <dgm:t>
        <a:bodyPr/>
        <a:lstStyle/>
        <a:p>
          <a:endParaRPr lang="en-US"/>
        </a:p>
      </dgm:t>
    </dgm:pt>
    <dgm:pt modelId="{65841DFB-9E31-42F7-A725-42165F7A6805}">
      <dgm:prSet phldrT="[Text]"/>
      <dgm:spPr/>
      <dgm:t>
        <a:bodyPr/>
        <a:lstStyle/>
        <a:p>
          <a:r>
            <a:rPr lang="en-US" dirty="0" smtClean="0"/>
            <a:t>bower</a:t>
          </a:r>
          <a:endParaRPr lang="en-US" dirty="0"/>
        </a:p>
      </dgm:t>
    </dgm:pt>
    <dgm:pt modelId="{F78076B3-F6A6-4820-9F41-A7D6DBD3AB4F}" type="parTrans" cxnId="{642EA6A0-3CA6-4083-973B-1B74992EBD36}">
      <dgm:prSet/>
      <dgm:spPr/>
      <dgm:t>
        <a:bodyPr/>
        <a:lstStyle/>
        <a:p>
          <a:endParaRPr lang="en-US"/>
        </a:p>
      </dgm:t>
    </dgm:pt>
    <dgm:pt modelId="{39426819-D460-487A-BCA8-0B6ACA388389}" type="sibTrans" cxnId="{642EA6A0-3CA6-4083-973B-1B74992EBD36}">
      <dgm:prSet/>
      <dgm:spPr/>
      <dgm:t>
        <a:bodyPr/>
        <a:lstStyle/>
        <a:p>
          <a:endParaRPr lang="en-US"/>
        </a:p>
      </dgm:t>
    </dgm:pt>
    <dgm:pt modelId="{02CC0E65-FF9B-4D0F-8BAF-491BA9E1138C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FF1BB916-8562-4FAB-9A53-1697AB85CEEC}" type="parTrans" cxnId="{891191A1-E121-41B2-B495-52D9B82CE18C}">
      <dgm:prSet/>
      <dgm:spPr/>
      <dgm:t>
        <a:bodyPr/>
        <a:lstStyle/>
        <a:p>
          <a:endParaRPr lang="en-US"/>
        </a:p>
      </dgm:t>
    </dgm:pt>
    <dgm:pt modelId="{A4AC4CA4-F052-45DE-B55F-0A73BAE2470D}" type="sibTrans" cxnId="{891191A1-E121-41B2-B495-52D9B82CE18C}">
      <dgm:prSet/>
      <dgm:spPr/>
      <dgm:t>
        <a:bodyPr/>
        <a:lstStyle/>
        <a:p>
          <a:endParaRPr lang="en-US"/>
        </a:p>
      </dgm:t>
    </dgm:pt>
    <dgm:pt modelId="{FF409ABC-B244-4951-8F04-7856B65EEF0C}">
      <dgm:prSet phldrT="[Text]"/>
      <dgm:spPr/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2882FC25-A9B4-4A3B-85B3-B8A18A8F9122}" type="parTrans" cxnId="{CCEA0E86-99D6-4D01-9009-EDF81B36C5AA}">
      <dgm:prSet/>
      <dgm:spPr/>
      <dgm:t>
        <a:bodyPr/>
        <a:lstStyle/>
        <a:p>
          <a:endParaRPr lang="en-US"/>
        </a:p>
      </dgm:t>
    </dgm:pt>
    <dgm:pt modelId="{78488B5B-6953-4973-808C-50BA5B05C2DB}" type="sibTrans" cxnId="{CCEA0E86-99D6-4D01-9009-EDF81B36C5AA}">
      <dgm:prSet/>
      <dgm:spPr/>
      <dgm:t>
        <a:bodyPr/>
        <a:lstStyle/>
        <a:p>
          <a:endParaRPr lang="en-US"/>
        </a:p>
      </dgm:t>
    </dgm:pt>
    <dgm:pt modelId="{F27D3A3B-B1DA-4C7A-A811-8B3AEDF9BD83}">
      <dgm:prSet phldrT="[Text]"/>
      <dgm:spPr/>
      <dgm:t>
        <a:bodyPr/>
        <a:lstStyle/>
        <a:p>
          <a:r>
            <a:rPr lang="en-US" dirty="0" smtClean="0"/>
            <a:t>angular-</a:t>
          </a:r>
          <a:r>
            <a:rPr lang="en-US" dirty="0" err="1" smtClean="0"/>
            <a:t>ui</a:t>
          </a:r>
          <a:endParaRPr lang="en-US" dirty="0"/>
        </a:p>
      </dgm:t>
    </dgm:pt>
    <dgm:pt modelId="{B8A0D243-C0A3-4847-85DF-1CBE1F1EF5C8}" type="parTrans" cxnId="{2F559B16-26D3-4645-B08B-D317622CFB4C}">
      <dgm:prSet/>
      <dgm:spPr/>
      <dgm:t>
        <a:bodyPr/>
        <a:lstStyle/>
        <a:p>
          <a:endParaRPr lang="en-US"/>
        </a:p>
      </dgm:t>
    </dgm:pt>
    <dgm:pt modelId="{45E9F17B-29D1-48BA-B6EA-434B8AD27D72}" type="sibTrans" cxnId="{2F559B16-26D3-4645-B08B-D317622CFB4C}">
      <dgm:prSet/>
      <dgm:spPr/>
      <dgm:t>
        <a:bodyPr/>
        <a:lstStyle/>
        <a:p>
          <a:endParaRPr lang="en-US"/>
        </a:p>
      </dgm:t>
    </dgm:pt>
    <dgm:pt modelId="{A3AFF10E-83D3-48D5-83AB-6D12CF62538D}">
      <dgm:prSet phldrT="[Text]"/>
      <dgm:spPr/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10CD3329-3301-46CF-BF1A-FD5867CEC3B6}" type="parTrans" cxnId="{F8D75A53-BE4D-4F9A-8D84-2F7BB7A1D549}">
      <dgm:prSet/>
      <dgm:spPr/>
      <dgm:t>
        <a:bodyPr/>
        <a:lstStyle/>
        <a:p>
          <a:endParaRPr lang="en-US"/>
        </a:p>
      </dgm:t>
    </dgm:pt>
    <dgm:pt modelId="{13460B23-AA3C-4986-9BEC-7B6245716698}" type="sibTrans" cxnId="{F8D75A53-BE4D-4F9A-8D84-2F7BB7A1D549}">
      <dgm:prSet/>
      <dgm:spPr/>
      <dgm:t>
        <a:bodyPr/>
        <a:lstStyle/>
        <a:p>
          <a:endParaRPr lang="en-US"/>
        </a:p>
      </dgm:t>
    </dgm:pt>
    <dgm:pt modelId="{B5EEFC47-7393-4AFD-89B5-C28F9B7F0F43}">
      <dgm:prSet phldrT="[Text]"/>
      <dgm:spPr/>
      <dgm:t>
        <a:bodyPr/>
        <a:lstStyle/>
        <a:p>
          <a:r>
            <a:rPr lang="en-US" dirty="0" smtClean="0"/>
            <a:t>karma</a:t>
          </a:r>
          <a:endParaRPr lang="en-US" dirty="0"/>
        </a:p>
      </dgm:t>
    </dgm:pt>
    <dgm:pt modelId="{16B2BAE6-F882-4C66-8B81-3EF9AAFD1D10}" type="parTrans" cxnId="{CAE79134-F350-4CFB-BDDD-BC5C532D41F6}">
      <dgm:prSet/>
      <dgm:spPr/>
      <dgm:t>
        <a:bodyPr/>
        <a:lstStyle/>
        <a:p>
          <a:endParaRPr lang="en-US"/>
        </a:p>
      </dgm:t>
    </dgm:pt>
    <dgm:pt modelId="{BA7391E5-C643-402D-A5B4-E88AA047F946}" type="sibTrans" cxnId="{CAE79134-F350-4CFB-BDDD-BC5C532D41F6}">
      <dgm:prSet/>
      <dgm:spPr/>
      <dgm:t>
        <a:bodyPr/>
        <a:lstStyle/>
        <a:p>
          <a:endParaRPr lang="en-US"/>
        </a:p>
      </dgm:t>
    </dgm:pt>
    <dgm:pt modelId="{B19950BD-F75D-47E2-A1D4-17B9C38EE0BA}">
      <dgm:prSet phldrT="[Text]"/>
      <dgm:spPr/>
      <dgm:t>
        <a:bodyPr/>
        <a:lstStyle/>
        <a:p>
          <a:r>
            <a:rPr lang="en-US" dirty="0" smtClean="0"/>
            <a:t>Jasmin</a:t>
          </a:r>
          <a:endParaRPr lang="en-US" dirty="0"/>
        </a:p>
      </dgm:t>
    </dgm:pt>
    <dgm:pt modelId="{366A91ED-91C1-4514-B938-EFF0FFD8298B}" type="parTrans" cxnId="{661B246E-9E07-4984-9F95-7F2840FF902A}">
      <dgm:prSet/>
      <dgm:spPr/>
      <dgm:t>
        <a:bodyPr/>
        <a:lstStyle/>
        <a:p>
          <a:endParaRPr lang="en-US"/>
        </a:p>
      </dgm:t>
    </dgm:pt>
    <dgm:pt modelId="{D50CAF31-A979-4D98-9FAB-EAA83D038CC2}" type="sibTrans" cxnId="{661B246E-9E07-4984-9F95-7F2840FF902A}">
      <dgm:prSet/>
      <dgm:spPr/>
      <dgm:t>
        <a:bodyPr/>
        <a:lstStyle/>
        <a:p>
          <a:endParaRPr lang="en-US"/>
        </a:p>
      </dgm:t>
    </dgm:pt>
    <dgm:pt modelId="{FB0D81F4-E123-4DED-81B6-858FF6CB5C8E}">
      <dgm:prSet phldrT="[Text]"/>
      <dgm:spPr/>
      <dgm:t>
        <a:bodyPr/>
        <a:lstStyle/>
        <a:p>
          <a:r>
            <a:rPr lang="en-US" dirty="0" smtClean="0"/>
            <a:t>Local bower repo</a:t>
          </a:r>
          <a:endParaRPr lang="en-US" dirty="0"/>
        </a:p>
      </dgm:t>
    </dgm:pt>
    <dgm:pt modelId="{7C8707E2-2DDD-4C39-BF30-B5D460159799}" type="parTrans" cxnId="{4523196F-1C72-4CF4-9508-2DAFC2216135}">
      <dgm:prSet/>
      <dgm:spPr/>
      <dgm:t>
        <a:bodyPr/>
        <a:lstStyle/>
        <a:p>
          <a:endParaRPr lang="en-US"/>
        </a:p>
      </dgm:t>
    </dgm:pt>
    <dgm:pt modelId="{94ED9565-7FAE-42D6-95D4-49F18C13DDAF}" type="sibTrans" cxnId="{4523196F-1C72-4CF4-9508-2DAFC2216135}">
      <dgm:prSet/>
      <dgm:spPr/>
      <dgm:t>
        <a:bodyPr/>
        <a:lstStyle/>
        <a:p>
          <a:endParaRPr lang="en-US"/>
        </a:p>
      </dgm:t>
    </dgm:pt>
    <dgm:pt modelId="{1F306699-5AE6-4606-B874-599D7524D1E5}">
      <dgm:prSet phldrT="[Text]"/>
      <dgm:spPr/>
      <dgm:t>
        <a:bodyPr/>
        <a:lstStyle/>
        <a:p>
          <a:r>
            <a:rPr lang="en-US" dirty="0" smtClean="0"/>
            <a:t>sass/less</a:t>
          </a:r>
          <a:endParaRPr lang="en-US" dirty="0"/>
        </a:p>
      </dgm:t>
    </dgm:pt>
    <dgm:pt modelId="{39E272A6-6EE5-47A9-AA46-74156AE3D1DB}" type="parTrans" cxnId="{F28E8AD0-7ED1-4D8A-A61F-7334F210D96A}">
      <dgm:prSet/>
      <dgm:spPr/>
      <dgm:t>
        <a:bodyPr/>
        <a:lstStyle/>
        <a:p>
          <a:endParaRPr lang="en-US"/>
        </a:p>
      </dgm:t>
    </dgm:pt>
    <dgm:pt modelId="{ED08DCE5-3AEF-41BF-9F40-AFDAE14E5697}" type="sibTrans" cxnId="{F28E8AD0-7ED1-4D8A-A61F-7334F210D96A}">
      <dgm:prSet/>
      <dgm:spPr/>
      <dgm:t>
        <a:bodyPr/>
        <a:lstStyle/>
        <a:p>
          <a:endParaRPr lang="en-US"/>
        </a:p>
      </dgm:t>
    </dgm:pt>
    <dgm:pt modelId="{8B19EC6E-0907-4B7C-988A-D55E1893F20A}">
      <dgm:prSet phldrT="[Text]"/>
      <dgm:spPr/>
      <dgm:t>
        <a:bodyPr/>
        <a:lstStyle/>
        <a:p>
          <a:r>
            <a:rPr lang="en-US" dirty="0" smtClean="0"/>
            <a:t>cdn compatible</a:t>
          </a:r>
          <a:endParaRPr lang="en-US" dirty="0"/>
        </a:p>
      </dgm:t>
    </dgm:pt>
    <dgm:pt modelId="{0B5168F6-F257-4838-A8FF-78BB3EA92EBF}" type="parTrans" cxnId="{0E668BE2-01F5-4DF7-B3D4-12D0CC4850A1}">
      <dgm:prSet/>
      <dgm:spPr/>
      <dgm:t>
        <a:bodyPr/>
        <a:lstStyle/>
        <a:p>
          <a:endParaRPr lang="en-US"/>
        </a:p>
      </dgm:t>
    </dgm:pt>
    <dgm:pt modelId="{91B00DEC-E7F9-48DB-873E-C73D8760BB99}" type="sibTrans" cxnId="{0E668BE2-01F5-4DF7-B3D4-12D0CC4850A1}">
      <dgm:prSet/>
      <dgm:spPr/>
      <dgm:t>
        <a:bodyPr/>
        <a:lstStyle/>
        <a:p>
          <a:endParaRPr lang="en-US"/>
        </a:p>
      </dgm:t>
    </dgm:pt>
    <dgm:pt modelId="{BF184C7F-303D-4077-A10D-0E9FA3B513BA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E11D49E5-0ADA-47C3-9102-5F84463C1DE6}" type="parTrans" cxnId="{75DA78CB-6F3C-470B-9FE7-318C390F1389}">
      <dgm:prSet/>
      <dgm:spPr/>
      <dgm:t>
        <a:bodyPr/>
        <a:lstStyle/>
        <a:p>
          <a:endParaRPr lang="en-US"/>
        </a:p>
      </dgm:t>
    </dgm:pt>
    <dgm:pt modelId="{76843F37-DB1F-43DF-8F64-136EB55E0972}" type="sibTrans" cxnId="{75DA78CB-6F3C-470B-9FE7-318C390F1389}">
      <dgm:prSet/>
      <dgm:spPr/>
      <dgm:t>
        <a:bodyPr/>
        <a:lstStyle/>
        <a:p>
          <a:endParaRPr lang="en-US"/>
        </a:p>
      </dgm:t>
    </dgm:pt>
    <dgm:pt modelId="{07571EFA-0165-49BC-884E-755DB3E9BCEF}">
      <dgm:prSet phldrT="[Text]"/>
      <dgm:spPr/>
      <dgm:t>
        <a:bodyPr/>
        <a:lstStyle/>
        <a:p>
          <a:r>
            <a:rPr lang="en-US" dirty="0" err="1" smtClean="0"/>
            <a:t>Rwd</a:t>
          </a:r>
          <a:r>
            <a:rPr lang="en-US" dirty="0" smtClean="0"/>
            <a:t> templates</a:t>
          </a:r>
          <a:endParaRPr lang="en-US" dirty="0"/>
        </a:p>
      </dgm:t>
    </dgm:pt>
    <dgm:pt modelId="{3070D75D-E355-4F0A-B30E-2B32FFD481EB}" type="parTrans" cxnId="{7193079A-C032-4FD8-9123-677709C0E638}">
      <dgm:prSet/>
      <dgm:spPr/>
      <dgm:t>
        <a:bodyPr/>
        <a:lstStyle/>
        <a:p>
          <a:endParaRPr lang="en-US"/>
        </a:p>
      </dgm:t>
    </dgm:pt>
    <dgm:pt modelId="{E235A951-7C29-4DF7-BD33-6BC6E3B4E8EA}" type="sibTrans" cxnId="{7193079A-C032-4FD8-9123-677709C0E638}">
      <dgm:prSet/>
      <dgm:spPr/>
      <dgm:t>
        <a:bodyPr/>
        <a:lstStyle/>
        <a:p>
          <a:endParaRPr lang="en-US"/>
        </a:p>
      </dgm:t>
    </dgm:pt>
    <dgm:pt modelId="{CDF04CCE-D787-4455-893E-8C4850F05051}">
      <dgm:prSet phldrT="[Text]"/>
      <dgm:spPr/>
      <dgm:t>
        <a:bodyPr/>
        <a:lstStyle/>
        <a:p>
          <a:r>
            <a:rPr lang="en-US" dirty="0" smtClean="0"/>
            <a:t>Protector</a:t>
          </a:r>
          <a:endParaRPr lang="en-US" dirty="0"/>
        </a:p>
      </dgm:t>
    </dgm:pt>
    <dgm:pt modelId="{C897D14E-3055-450A-AC34-D11EF48853EF}" type="parTrans" cxnId="{572F906C-4904-457E-9068-2BD0BDD63992}">
      <dgm:prSet/>
      <dgm:spPr/>
      <dgm:t>
        <a:bodyPr/>
        <a:lstStyle/>
        <a:p>
          <a:endParaRPr lang="en-US"/>
        </a:p>
      </dgm:t>
    </dgm:pt>
    <dgm:pt modelId="{4C1F597E-CE4A-42AE-982A-33AE16EB3C52}" type="sibTrans" cxnId="{572F906C-4904-457E-9068-2BD0BDD63992}">
      <dgm:prSet/>
      <dgm:spPr/>
      <dgm:t>
        <a:bodyPr/>
        <a:lstStyle/>
        <a:p>
          <a:endParaRPr lang="en-US"/>
        </a:p>
      </dgm:t>
    </dgm:pt>
    <dgm:pt modelId="{48E614AB-6CFA-4C1E-A7B3-69DC80F8E140}">
      <dgm:prSet phldrT="[Text]"/>
      <dgm:spPr/>
      <dgm:t>
        <a:bodyPr/>
        <a:lstStyle/>
        <a:p>
          <a:endParaRPr lang="en-US" dirty="0"/>
        </a:p>
      </dgm:t>
    </dgm:pt>
    <dgm:pt modelId="{5849AE27-13A4-413B-B97D-FDC387D466D9}" type="parTrans" cxnId="{AE227167-B955-449B-B2B2-C99D6ADC86B7}">
      <dgm:prSet/>
      <dgm:spPr/>
      <dgm:t>
        <a:bodyPr/>
        <a:lstStyle/>
        <a:p>
          <a:endParaRPr lang="en-US"/>
        </a:p>
      </dgm:t>
    </dgm:pt>
    <dgm:pt modelId="{84648F51-460A-48A6-8CA0-6E5A73179741}" type="sibTrans" cxnId="{AE227167-B955-449B-B2B2-C99D6ADC86B7}">
      <dgm:prSet/>
      <dgm:spPr/>
      <dgm:t>
        <a:bodyPr/>
        <a:lstStyle/>
        <a:p>
          <a:endParaRPr lang="en-US"/>
        </a:p>
      </dgm:t>
    </dgm:pt>
    <dgm:pt modelId="{00891D58-4489-47B3-B99C-CC8FFFAEAD49}">
      <dgm:prSet phldrT="[Text]"/>
      <dgm:spPr/>
      <dgm:t>
        <a:bodyPr/>
        <a:lstStyle/>
        <a:p>
          <a:r>
            <a:rPr lang="en-US" dirty="0" smtClean="0"/>
            <a:t>jenkin</a:t>
          </a:r>
          <a:endParaRPr lang="en-US" dirty="0"/>
        </a:p>
      </dgm:t>
    </dgm:pt>
    <dgm:pt modelId="{D514F6A6-A8A7-42E0-8B66-F7BB1291C61B}" type="parTrans" cxnId="{6E1346B6-02AA-47EA-B424-00E4ADF91A94}">
      <dgm:prSet/>
      <dgm:spPr/>
      <dgm:t>
        <a:bodyPr/>
        <a:lstStyle/>
        <a:p>
          <a:endParaRPr lang="en-US"/>
        </a:p>
      </dgm:t>
    </dgm:pt>
    <dgm:pt modelId="{ACCF0A33-0DBE-4CBB-87A8-1F322A61ECE5}" type="sibTrans" cxnId="{6E1346B6-02AA-47EA-B424-00E4ADF91A94}">
      <dgm:prSet/>
      <dgm:spPr/>
      <dgm:t>
        <a:bodyPr/>
        <a:lstStyle/>
        <a:p>
          <a:endParaRPr lang="en-US"/>
        </a:p>
      </dgm:t>
    </dgm:pt>
    <dgm:pt modelId="{9080DB86-36BB-49F7-B4B8-F683722A66F6}" type="pres">
      <dgm:prSet presAssocID="{6C43A7A3-AF8C-449B-8F3D-92DF65B74F3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21EE15-197D-4985-96AD-31C497298C8E}" type="pres">
      <dgm:prSet presAssocID="{2F0CAF2C-9876-4240-9838-3641829AEB16}" presName="compositeNode" presStyleCnt="0">
        <dgm:presLayoutVars>
          <dgm:bulletEnabled val="1"/>
        </dgm:presLayoutVars>
      </dgm:prSet>
      <dgm:spPr/>
    </dgm:pt>
    <dgm:pt modelId="{5F43AE02-B8BC-4BC2-8B9B-4A4B7C73DD8F}" type="pres">
      <dgm:prSet presAssocID="{2F0CAF2C-9876-4240-9838-3641829AEB1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16B36D4-7B07-4D07-921A-A97858DEA745}" type="pres">
      <dgm:prSet presAssocID="{2F0CAF2C-9876-4240-9838-3641829AEB1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FA2BA-CAA5-412C-8E31-816D0883C9FF}" type="pres">
      <dgm:prSet presAssocID="{2F0CAF2C-9876-4240-9838-3641829AEB16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EF2F-C922-47B9-BB46-E07EC97DEB0E}" type="pres">
      <dgm:prSet presAssocID="{B44DDDA0-0CEB-472D-91F1-88CCC97ED7DF}" presName="sibTrans" presStyleCnt="0"/>
      <dgm:spPr/>
    </dgm:pt>
    <dgm:pt modelId="{E4EA679A-B9D2-49AD-892D-58AACDB43EA3}" type="pres">
      <dgm:prSet presAssocID="{02CC0E65-FF9B-4D0F-8BAF-491BA9E1138C}" presName="compositeNode" presStyleCnt="0">
        <dgm:presLayoutVars>
          <dgm:bulletEnabled val="1"/>
        </dgm:presLayoutVars>
      </dgm:prSet>
      <dgm:spPr/>
    </dgm:pt>
    <dgm:pt modelId="{EA1169A7-E332-4D38-8D40-E9BD008D7377}" type="pres">
      <dgm:prSet presAssocID="{02CC0E65-FF9B-4D0F-8BAF-491BA9E1138C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F62410-4992-40D4-86FC-36E130020853}" type="pres">
      <dgm:prSet presAssocID="{02CC0E65-FF9B-4D0F-8BAF-491BA9E1138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F8AA6-1B46-459E-A93A-D7B2845F2A80}" type="pres">
      <dgm:prSet presAssocID="{02CC0E65-FF9B-4D0F-8BAF-491BA9E1138C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18273-DBC7-4B2E-8382-1A7BEB3A1B32}" type="pres">
      <dgm:prSet presAssocID="{A4AC4CA4-F052-45DE-B55F-0A73BAE2470D}" presName="sibTrans" presStyleCnt="0"/>
      <dgm:spPr/>
    </dgm:pt>
    <dgm:pt modelId="{658C1830-6D59-449E-9C8E-912C85770449}" type="pres">
      <dgm:prSet presAssocID="{A3AFF10E-83D3-48D5-83AB-6D12CF62538D}" presName="compositeNode" presStyleCnt="0">
        <dgm:presLayoutVars>
          <dgm:bulletEnabled val="1"/>
        </dgm:presLayoutVars>
      </dgm:prSet>
      <dgm:spPr/>
    </dgm:pt>
    <dgm:pt modelId="{4D95E376-285F-4F49-9065-C94E16338CFE}" type="pres">
      <dgm:prSet presAssocID="{A3AFF10E-83D3-48D5-83AB-6D12CF62538D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B419BFB8-3619-4BA1-92A0-512F23BD8605}" type="pres">
      <dgm:prSet presAssocID="{A3AFF10E-83D3-48D5-83AB-6D12CF62538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B3A29-08A2-4DCA-9219-00D2B786B570}" type="pres">
      <dgm:prSet presAssocID="{A3AFF10E-83D3-48D5-83AB-6D12CF6253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0CE88-7325-4D83-9491-950E543F503F}" type="presOf" srcId="{B19950BD-F75D-47E2-A1D4-17B9C38EE0BA}" destId="{B419BFB8-3619-4BA1-92A0-512F23BD8605}" srcOrd="0" destOrd="1" presId="urn:microsoft.com/office/officeart/2005/8/layout/hList2"/>
    <dgm:cxn modelId="{6D6C21FA-501D-4D93-874F-5FAACCE145C0}" type="presOf" srcId="{65841DFB-9E31-42F7-A725-42165F7A6805}" destId="{E16B36D4-7B07-4D07-921A-A97858DEA745}" srcOrd="0" destOrd="1" presId="urn:microsoft.com/office/officeart/2005/8/layout/hList2"/>
    <dgm:cxn modelId="{0E668BE2-01F5-4DF7-B3D4-12D0CC4850A1}" srcId="{2F0CAF2C-9876-4240-9838-3641829AEB16}" destId="{8B19EC6E-0907-4B7C-988A-D55E1893F20A}" srcOrd="4" destOrd="0" parTransId="{0B5168F6-F257-4838-A8FF-78BB3EA92EBF}" sibTransId="{91B00DEC-E7F9-48DB-873E-C73D8760BB99}"/>
    <dgm:cxn modelId="{2FF998E0-EF13-4468-8D27-365AFBDE7CEF}" type="presOf" srcId="{F27D3A3B-B1DA-4C7A-A811-8B3AEDF9BD83}" destId="{39F62410-4992-40D4-86FC-36E130020853}" srcOrd="0" destOrd="1" presId="urn:microsoft.com/office/officeart/2005/8/layout/hList2"/>
    <dgm:cxn modelId="{C4DD0195-8B2A-4B29-9103-FB03FC044503}" srcId="{2F0CAF2C-9876-4240-9838-3641829AEB16}" destId="{E9DD3F8F-2753-4219-8A2A-2427215A8795}" srcOrd="0" destOrd="0" parTransId="{D3012F4B-5B0D-4F1A-B5F2-EBBD4EACEE87}" sibTransId="{C8F968A3-0783-4B18-B25A-3F106A2AAFC5}"/>
    <dgm:cxn modelId="{2F559B16-26D3-4645-B08B-D317622CFB4C}" srcId="{02CC0E65-FF9B-4D0F-8BAF-491BA9E1138C}" destId="{F27D3A3B-B1DA-4C7A-A811-8B3AEDF9BD83}" srcOrd="1" destOrd="0" parTransId="{B8A0D243-C0A3-4847-85DF-1CBE1F1EF5C8}" sibTransId="{45E9F17B-29D1-48BA-B6EA-434B8AD27D72}"/>
    <dgm:cxn modelId="{F28E8AD0-7ED1-4D8A-A61F-7334F210D96A}" srcId="{2F0CAF2C-9876-4240-9838-3641829AEB16}" destId="{1F306699-5AE6-4606-B874-599D7524D1E5}" srcOrd="3" destOrd="0" parTransId="{39E272A6-6EE5-47A9-AA46-74156AE3D1DB}" sibTransId="{ED08DCE5-3AEF-41BF-9F40-AFDAE14E5697}"/>
    <dgm:cxn modelId="{E11059CE-F9C2-45B6-AF5D-E51DDDC27DEE}" type="presOf" srcId="{07571EFA-0165-49BC-884E-755DB3E9BCEF}" destId="{39F62410-4992-40D4-86FC-36E130020853}" srcOrd="0" destOrd="3" presId="urn:microsoft.com/office/officeart/2005/8/layout/hList2"/>
    <dgm:cxn modelId="{D00F0E12-FB65-4941-AA66-A66C87027144}" type="presOf" srcId="{1F306699-5AE6-4606-B874-599D7524D1E5}" destId="{E16B36D4-7B07-4D07-921A-A97858DEA745}" srcOrd="0" destOrd="3" presId="urn:microsoft.com/office/officeart/2005/8/layout/hList2"/>
    <dgm:cxn modelId="{CAE79134-F350-4CFB-BDDD-BC5C532D41F6}" srcId="{A3AFF10E-83D3-48D5-83AB-6D12CF62538D}" destId="{B5EEFC47-7393-4AFD-89B5-C28F9B7F0F43}" srcOrd="0" destOrd="0" parTransId="{16B2BAE6-F882-4C66-8B81-3EF9AAFD1D10}" sibTransId="{BA7391E5-C643-402D-A5B4-E88AA047F946}"/>
    <dgm:cxn modelId="{75DA78CB-6F3C-470B-9FE7-318C390F1389}" srcId="{02CC0E65-FF9B-4D0F-8BAF-491BA9E1138C}" destId="{BF184C7F-303D-4077-A10D-0E9FA3B513BA}" srcOrd="2" destOrd="0" parTransId="{E11D49E5-0ADA-47C3-9102-5F84463C1DE6}" sibTransId="{76843F37-DB1F-43DF-8F64-136EB55E0972}"/>
    <dgm:cxn modelId="{F8D75A53-BE4D-4F9A-8D84-2F7BB7A1D549}" srcId="{6C43A7A3-AF8C-449B-8F3D-92DF65B74F32}" destId="{A3AFF10E-83D3-48D5-83AB-6D12CF62538D}" srcOrd="2" destOrd="0" parTransId="{10CD3329-3301-46CF-BF1A-FD5867CEC3B6}" sibTransId="{13460B23-AA3C-4986-9BEC-7B6245716698}"/>
    <dgm:cxn modelId="{6D66D6F3-120F-4211-92AF-218869CC8F00}" type="presOf" srcId="{FB0D81F4-E123-4DED-81B6-858FF6CB5C8E}" destId="{E16B36D4-7B07-4D07-921A-A97858DEA745}" srcOrd="0" destOrd="2" presId="urn:microsoft.com/office/officeart/2005/8/layout/hList2"/>
    <dgm:cxn modelId="{7E46E6E4-EA82-4B42-A56B-C555235B1C96}" type="presOf" srcId="{A3AFF10E-83D3-48D5-83AB-6D12CF62538D}" destId="{55FB3A29-08A2-4DCA-9219-00D2B786B570}" srcOrd="0" destOrd="0" presId="urn:microsoft.com/office/officeart/2005/8/layout/hList2"/>
    <dgm:cxn modelId="{CA84F79D-8B92-4ED3-8693-764CD2BB4D07}" type="presOf" srcId="{6C43A7A3-AF8C-449B-8F3D-92DF65B74F32}" destId="{9080DB86-36BB-49F7-B4B8-F683722A66F6}" srcOrd="0" destOrd="0" presId="urn:microsoft.com/office/officeart/2005/8/layout/hList2"/>
    <dgm:cxn modelId="{6ED2DD3B-70B8-454D-BBB0-EAD6A8A38F81}" type="presOf" srcId="{FF409ABC-B244-4951-8F04-7856B65EEF0C}" destId="{39F62410-4992-40D4-86FC-36E130020853}" srcOrd="0" destOrd="0" presId="urn:microsoft.com/office/officeart/2005/8/layout/hList2"/>
    <dgm:cxn modelId="{642EA6A0-3CA6-4083-973B-1B74992EBD36}" srcId="{2F0CAF2C-9876-4240-9838-3641829AEB16}" destId="{65841DFB-9E31-42F7-A725-42165F7A6805}" srcOrd="1" destOrd="0" parTransId="{F78076B3-F6A6-4820-9F41-A7D6DBD3AB4F}" sibTransId="{39426819-D460-487A-BCA8-0B6ACA388389}"/>
    <dgm:cxn modelId="{4D9E9E9B-C775-42DB-8B2A-D2721FF73AD0}" srcId="{6C43A7A3-AF8C-449B-8F3D-92DF65B74F32}" destId="{2F0CAF2C-9876-4240-9838-3641829AEB16}" srcOrd="0" destOrd="0" parTransId="{FC1B68D1-761D-4C84-9AE9-417BC95DAA03}" sibTransId="{B44DDDA0-0CEB-472D-91F1-88CCC97ED7DF}"/>
    <dgm:cxn modelId="{AE227167-B955-449B-B2B2-C99D6ADC86B7}" srcId="{A3AFF10E-83D3-48D5-83AB-6D12CF62538D}" destId="{48E614AB-6CFA-4C1E-A7B3-69DC80F8E140}" srcOrd="4" destOrd="0" parTransId="{5849AE27-13A4-413B-B97D-FDC387D466D9}" sibTransId="{84648F51-460A-48A6-8CA0-6E5A73179741}"/>
    <dgm:cxn modelId="{FA8D3CD5-D95F-4041-A5EE-7011B214933F}" type="presOf" srcId="{48E614AB-6CFA-4C1E-A7B3-69DC80F8E140}" destId="{B419BFB8-3619-4BA1-92A0-512F23BD8605}" srcOrd="0" destOrd="4" presId="urn:microsoft.com/office/officeart/2005/8/layout/hList2"/>
    <dgm:cxn modelId="{4523196F-1C72-4CF4-9508-2DAFC2216135}" srcId="{2F0CAF2C-9876-4240-9838-3641829AEB16}" destId="{FB0D81F4-E123-4DED-81B6-858FF6CB5C8E}" srcOrd="2" destOrd="0" parTransId="{7C8707E2-2DDD-4C39-BF30-B5D460159799}" sibTransId="{94ED9565-7FAE-42D6-95D4-49F18C13DDAF}"/>
    <dgm:cxn modelId="{6E1346B6-02AA-47EA-B424-00E4ADF91A94}" srcId="{A3AFF10E-83D3-48D5-83AB-6D12CF62538D}" destId="{00891D58-4489-47B3-B99C-CC8FFFAEAD49}" srcOrd="3" destOrd="0" parTransId="{D514F6A6-A8A7-42E0-8B66-F7BB1291C61B}" sibTransId="{ACCF0A33-0DBE-4CBB-87A8-1F322A61ECE5}"/>
    <dgm:cxn modelId="{C048F1C6-3890-4034-845C-0077664439B1}" type="presOf" srcId="{8B19EC6E-0907-4B7C-988A-D55E1893F20A}" destId="{E16B36D4-7B07-4D07-921A-A97858DEA745}" srcOrd="0" destOrd="4" presId="urn:microsoft.com/office/officeart/2005/8/layout/hList2"/>
    <dgm:cxn modelId="{10AA2F8A-0B46-4A81-99FF-21CDAAD5D6E0}" type="presOf" srcId="{E9DD3F8F-2753-4219-8A2A-2427215A8795}" destId="{E16B36D4-7B07-4D07-921A-A97858DEA745}" srcOrd="0" destOrd="0" presId="urn:microsoft.com/office/officeart/2005/8/layout/hList2"/>
    <dgm:cxn modelId="{91E32014-2CD1-4661-BC4A-624FA512A8E2}" type="presOf" srcId="{2F0CAF2C-9876-4240-9838-3641829AEB16}" destId="{58BFA2BA-CAA5-412C-8E31-816D0883C9FF}" srcOrd="0" destOrd="0" presId="urn:microsoft.com/office/officeart/2005/8/layout/hList2"/>
    <dgm:cxn modelId="{891191A1-E121-41B2-B495-52D9B82CE18C}" srcId="{6C43A7A3-AF8C-449B-8F3D-92DF65B74F32}" destId="{02CC0E65-FF9B-4D0F-8BAF-491BA9E1138C}" srcOrd="1" destOrd="0" parTransId="{FF1BB916-8562-4FAB-9A53-1697AB85CEEC}" sibTransId="{A4AC4CA4-F052-45DE-B55F-0A73BAE2470D}"/>
    <dgm:cxn modelId="{33FEEC64-E42B-41C1-BBBF-B3850D14D766}" type="presOf" srcId="{BF184C7F-303D-4077-A10D-0E9FA3B513BA}" destId="{39F62410-4992-40D4-86FC-36E130020853}" srcOrd="0" destOrd="2" presId="urn:microsoft.com/office/officeart/2005/8/layout/hList2"/>
    <dgm:cxn modelId="{E04B0570-9DFA-45F5-B071-3B3CAD94D769}" type="presOf" srcId="{B5EEFC47-7393-4AFD-89B5-C28F9B7F0F43}" destId="{B419BFB8-3619-4BA1-92A0-512F23BD8605}" srcOrd="0" destOrd="0" presId="urn:microsoft.com/office/officeart/2005/8/layout/hList2"/>
    <dgm:cxn modelId="{26C008C4-CE34-4C64-8625-E557CA1A3A86}" type="presOf" srcId="{CDF04CCE-D787-4455-893E-8C4850F05051}" destId="{B419BFB8-3619-4BA1-92A0-512F23BD8605}" srcOrd="0" destOrd="2" presId="urn:microsoft.com/office/officeart/2005/8/layout/hList2"/>
    <dgm:cxn modelId="{572F906C-4904-457E-9068-2BD0BDD63992}" srcId="{A3AFF10E-83D3-48D5-83AB-6D12CF62538D}" destId="{CDF04CCE-D787-4455-893E-8C4850F05051}" srcOrd="2" destOrd="0" parTransId="{C897D14E-3055-450A-AC34-D11EF48853EF}" sibTransId="{4C1F597E-CE4A-42AE-982A-33AE16EB3C52}"/>
    <dgm:cxn modelId="{661B246E-9E07-4984-9F95-7F2840FF902A}" srcId="{A3AFF10E-83D3-48D5-83AB-6D12CF62538D}" destId="{B19950BD-F75D-47E2-A1D4-17B9C38EE0BA}" srcOrd="1" destOrd="0" parTransId="{366A91ED-91C1-4514-B938-EFF0FFD8298B}" sibTransId="{D50CAF31-A979-4D98-9FAB-EAA83D038CC2}"/>
    <dgm:cxn modelId="{CCEA0E86-99D6-4D01-9009-EDF81B36C5AA}" srcId="{02CC0E65-FF9B-4D0F-8BAF-491BA9E1138C}" destId="{FF409ABC-B244-4951-8F04-7856B65EEF0C}" srcOrd="0" destOrd="0" parTransId="{2882FC25-A9B4-4A3B-85B3-B8A18A8F9122}" sibTransId="{78488B5B-6953-4973-808C-50BA5B05C2DB}"/>
    <dgm:cxn modelId="{7193079A-C032-4FD8-9123-677709C0E638}" srcId="{02CC0E65-FF9B-4D0F-8BAF-491BA9E1138C}" destId="{07571EFA-0165-49BC-884E-755DB3E9BCEF}" srcOrd="3" destOrd="0" parTransId="{3070D75D-E355-4F0A-B30E-2B32FFD481EB}" sibTransId="{E235A951-7C29-4DF7-BD33-6BC6E3B4E8EA}"/>
    <dgm:cxn modelId="{78DEBCBD-1FA8-4D9C-9E42-639126C6C2CD}" type="presOf" srcId="{02CC0E65-FF9B-4D0F-8BAF-491BA9E1138C}" destId="{714F8AA6-1B46-459E-A93A-D7B2845F2A80}" srcOrd="0" destOrd="0" presId="urn:microsoft.com/office/officeart/2005/8/layout/hList2"/>
    <dgm:cxn modelId="{E863F230-4A1E-4BF4-B634-CB3D31F17B5F}" type="presOf" srcId="{00891D58-4489-47B3-B99C-CC8FFFAEAD49}" destId="{B419BFB8-3619-4BA1-92A0-512F23BD8605}" srcOrd="0" destOrd="3" presId="urn:microsoft.com/office/officeart/2005/8/layout/hList2"/>
    <dgm:cxn modelId="{BEEB43AC-7DEB-40FE-97B8-1F8702FAB7BA}" type="presParOf" srcId="{9080DB86-36BB-49F7-B4B8-F683722A66F6}" destId="{A321EE15-197D-4985-96AD-31C497298C8E}" srcOrd="0" destOrd="0" presId="urn:microsoft.com/office/officeart/2005/8/layout/hList2"/>
    <dgm:cxn modelId="{C0FDA038-5CBE-41F2-8FD6-E5CD4B8D87AF}" type="presParOf" srcId="{A321EE15-197D-4985-96AD-31C497298C8E}" destId="{5F43AE02-B8BC-4BC2-8B9B-4A4B7C73DD8F}" srcOrd="0" destOrd="0" presId="urn:microsoft.com/office/officeart/2005/8/layout/hList2"/>
    <dgm:cxn modelId="{515A12DA-7050-4EEB-9D76-1EA57B4A484E}" type="presParOf" srcId="{A321EE15-197D-4985-96AD-31C497298C8E}" destId="{E16B36D4-7B07-4D07-921A-A97858DEA745}" srcOrd="1" destOrd="0" presId="urn:microsoft.com/office/officeart/2005/8/layout/hList2"/>
    <dgm:cxn modelId="{FB546C99-D41D-4B3A-94F2-6B039870B996}" type="presParOf" srcId="{A321EE15-197D-4985-96AD-31C497298C8E}" destId="{58BFA2BA-CAA5-412C-8E31-816D0883C9FF}" srcOrd="2" destOrd="0" presId="urn:microsoft.com/office/officeart/2005/8/layout/hList2"/>
    <dgm:cxn modelId="{05B34377-90CD-471A-AAEF-83DB047C15CE}" type="presParOf" srcId="{9080DB86-36BB-49F7-B4B8-F683722A66F6}" destId="{4E9AEF2F-C922-47B9-BB46-E07EC97DEB0E}" srcOrd="1" destOrd="0" presId="urn:microsoft.com/office/officeart/2005/8/layout/hList2"/>
    <dgm:cxn modelId="{EE1A757C-9061-49C3-909A-6B99EF9CDA03}" type="presParOf" srcId="{9080DB86-36BB-49F7-B4B8-F683722A66F6}" destId="{E4EA679A-B9D2-49AD-892D-58AACDB43EA3}" srcOrd="2" destOrd="0" presId="urn:microsoft.com/office/officeart/2005/8/layout/hList2"/>
    <dgm:cxn modelId="{89D4826A-4579-4A25-9354-057A30F1CC06}" type="presParOf" srcId="{E4EA679A-B9D2-49AD-892D-58AACDB43EA3}" destId="{EA1169A7-E332-4D38-8D40-E9BD008D7377}" srcOrd="0" destOrd="0" presId="urn:microsoft.com/office/officeart/2005/8/layout/hList2"/>
    <dgm:cxn modelId="{393452C2-2C15-4526-9EC5-305D7700D309}" type="presParOf" srcId="{E4EA679A-B9D2-49AD-892D-58AACDB43EA3}" destId="{39F62410-4992-40D4-86FC-36E130020853}" srcOrd="1" destOrd="0" presId="urn:microsoft.com/office/officeart/2005/8/layout/hList2"/>
    <dgm:cxn modelId="{B3F7D4ED-37AC-4646-B1AD-7324F78954D4}" type="presParOf" srcId="{E4EA679A-B9D2-49AD-892D-58AACDB43EA3}" destId="{714F8AA6-1B46-459E-A93A-D7B2845F2A80}" srcOrd="2" destOrd="0" presId="urn:microsoft.com/office/officeart/2005/8/layout/hList2"/>
    <dgm:cxn modelId="{6C240BB8-C913-42E6-85FA-78EEBFB34DE7}" type="presParOf" srcId="{9080DB86-36BB-49F7-B4B8-F683722A66F6}" destId="{10918273-DBC7-4B2E-8382-1A7BEB3A1B32}" srcOrd="3" destOrd="0" presId="urn:microsoft.com/office/officeart/2005/8/layout/hList2"/>
    <dgm:cxn modelId="{B05F7339-DCEB-4BAB-96F8-434A426BF088}" type="presParOf" srcId="{9080DB86-36BB-49F7-B4B8-F683722A66F6}" destId="{658C1830-6D59-449E-9C8E-912C85770449}" srcOrd="4" destOrd="0" presId="urn:microsoft.com/office/officeart/2005/8/layout/hList2"/>
    <dgm:cxn modelId="{44CC1267-44FF-42A0-9260-B5C69DA9E1BC}" type="presParOf" srcId="{658C1830-6D59-449E-9C8E-912C85770449}" destId="{4D95E376-285F-4F49-9065-C94E16338CFE}" srcOrd="0" destOrd="0" presId="urn:microsoft.com/office/officeart/2005/8/layout/hList2"/>
    <dgm:cxn modelId="{0B264091-5F55-4ECE-BC35-42C982042784}" type="presParOf" srcId="{658C1830-6D59-449E-9C8E-912C85770449}" destId="{B419BFB8-3619-4BA1-92A0-512F23BD8605}" srcOrd="1" destOrd="0" presId="urn:microsoft.com/office/officeart/2005/8/layout/hList2"/>
    <dgm:cxn modelId="{917B745D-ED03-42FC-A188-8D751C4C9CBB}" type="presParOf" srcId="{658C1830-6D59-449E-9C8E-912C85770449}" destId="{55FB3A29-08A2-4DCA-9219-00D2B786B57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1F114-6FE9-4DF0-87CF-6DD617B54DFD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overview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679096"/>
        <a:ext cx="1352020" cy="579438"/>
      </dsp:txXfrm>
    </dsp:sp>
    <dsp:sp modelId="{10293D9F-A795-4833-99C6-E06DB2AC792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Know about a web-portal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Modern techniques of building the portal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Enterprise strategies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64373"/>
        <a:ext cx="6714693" cy="1132875"/>
      </dsp:txXfrm>
    </dsp:sp>
    <dsp:sp modelId="{C83C177E-7167-4465-A13E-98C81F6E4A4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architecture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2419614"/>
        <a:ext cx="1352020" cy="579438"/>
      </dsp:txXfrm>
    </dsp:sp>
    <dsp:sp modelId="{3F489367-612C-4632-98D5-4492F2B2E1C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Micro-layered , captive , testable code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Aggregated deployable piece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Zero downtime, scalable 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1804891"/>
        <a:ext cx="6714693" cy="1132875"/>
      </dsp:txXfrm>
    </dsp:sp>
    <dsp:sp modelId="{355BE141-797F-4E11-A05E-11589586DF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proof of concept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4160131"/>
        <a:ext cx="1352020" cy="579438"/>
      </dsp:txXfrm>
    </dsp:sp>
    <dsp:sp modelId="{91BF41D9-E9F7-4FE2-9277-9B4E5CFE6AB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Setup corporate repository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Setup base components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write business logic to create your own app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58751"/>
            <a:ext cx="12217400" cy="717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P_logo_old_NewBlue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482601"/>
            <a:ext cx="2531533" cy="25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23127" y="2416978"/>
            <a:ext cx="8604520" cy="1575816"/>
          </a:xfrm>
        </p:spPr>
        <p:txBody>
          <a:bodyPr anchor="b"/>
          <a:lstStyle>
            <a:lvl1pPr>
              <a:lnSpc>
                <a:spcPct val="80000"/>
              </a:lnSpc>
              <a:defRPr sz="6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1593" y="4003967"/>
            <a:ext cx="8534400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77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59" y="313417"/>
            <a:ext cx="11280140" cy="57445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875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52967" y="406280"/>
            <a:ext cx="11167533" cy="6264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>
          <a:xfrm>
            <a:off x="5363634" y="6474884"/>
            <a:ext cx="1464733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AD347D-5ACD-4C99-B74B-A9C85AD731AF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65668" y="6282268"/>
            <a:ext cx="243417" cy="14181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4630"/>
      </p:ext>
    </p:extLst>
  </p:cSld>
  <p:clrMapOvr>
    <a:masterClrMapping/>
  </p:clrMapOvr>
  <p:transition>
    <p:fade thruBlk="1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78367" y="1013287"/>
            <a:ext cx="11160507" cy="393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452967" y="406280"/>
            <a:ext cx="11167533" cy="6264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933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486834" y="6474884"/>
            <a:ext cx="427567" cy="2010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33">
                <a:solidFill>
                  <a:srgbClr val="7F7F7F"/>
                </a:solidFill>
                <a:latin typeface="Futura Bk" panose="020B0502020204020303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4603"/>
      </p:ext>
    </p:extLst>
  </p:cSld>
  <p:clrMapOvr>
    <a:masterClrMapping/>
  </p:clrMapOvr>
  <p:transition>
    <p:wipe dir="r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51104" y="420623"/>
            <a:ext cx="10989733" cy="1170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ClrTx/>
              <a:buFontTx/>
              <a:buNone/>
              <a:defRPr sz="3733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7"/>
          </p:nvPr>
        </p:nvSpPr>
        <p:spPr>
          <a:xfrm>
            <a:off x="5363634" y="6474884"/>
            <a:ext cx="1464733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AD347D-5ACD-4C99-B74B-A9C85AD731AF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465668" y="6282268"/>
            <a:ext cx="243417" cy="14181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7681"/>
      </p:ext>
    </p:extLst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64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2/25/2016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P_logo_old_NewBlue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482601"/>
            <a:ext cx="2531533" cy="25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23127" y="2416978"/>
            <a:ext cx="8604520" cy="1575816"/>
          </a:xfrm>
        </p:spPr>
        <p:txBody>
          <a:bodyPr anchor="b"/>
          <a:lstStyle>
            <a:lvl1pPr>
              <a:lnSpc>
                <a:spcPct val="80000"/>
              </a:lnSpc>
              <a:defRPr sz="6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1593" y="4003967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1345334" y="6062134"/>
            <a:ext cx="480484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94780" y="209733"/>
            <a:ext cx="9629803" cy="177279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16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pic>
        <p:nvPicPr>
          <p:cNvPr id="4" name="Picture 11" descr="HP_logo_old_NewBlue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8" y="6051551"/>
            <a:ext cx="501649" cy="4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94780" y="209733"/>
            <a:ext cx="9629803" cy="177279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4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472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583360"/>
            <a:ext cx="10460736" cy="419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buNone/>
              <a:defRPr sz="3200" b="1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441959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425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Line with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59" y="313418"/>
            <a:ext cx="11280140" cy="574516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441601" y="1944000"/>
            <a:ext cx="10833884" cy="3718664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535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441601" y="1944000"/>
            <a:ext cx="5375127" cy="398995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black">
          <a:xfrm>
            <a:off x="441959" y="313417"/>
            <a:ext cx="11280140" cy="574453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6081185" y="1940724"/>
            <a:ext cx="5304367" cy="3995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4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1" y="1001854"/>
            <a:ext cx="54889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1" y="313417"/>
            <a:ext cx="5488940" cy="1149032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441601" y="1943999"/>
            <a:ext cx="5489300" cy="40324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2314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0" y="1001854"/>
            <a:ext cx="11280141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1" y="313417"/>
            <a:ext cx="11280140" cy="57445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4219835" y="1943999"/>
            <a:ext cx="3355381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black">
          <a:xfrm>
            <a:off x="440267" y="1943999"/>
            <a:ext cx="3389500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 bwMode="black">
          <a:xfrm>
            <a:off x="7966670" y="1943999"/>
            <a:ext cx="3355381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744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442385" y="313268"/>
            <a:ext cx="11279716" cy="5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40268" y="1945217"/>
            <a:ext cx="10835217" cy="402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67" y="6216651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white">
                  <a:lumMod val="65000"/>
                </a:prstClr>
              </a:solidFill>
              <a:latin typeface="+mn-lt"/>
              <a:cs typeface="Arial"/>
            </a:endParaRPr>
          </a:p>
        </p:txBody>
      </p:sp>
      <p:pic>
        <p:nvPicPr>
          <p:cNvPr id="1029" name="Picture 9" descr="HP_logo_old_NewBlue_SMA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8" y="6051551"/>
            <a:ext cx="501649" cy="4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459317" y="6256867"/>
            <a:ext cx="429683" cy="198967"/>
          </a:xfrm>
          <a:prstGeom prst="rect">
            <a:avLst/>
          </a:prstGeom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fld id="{9A5C0AF9-0D1F-4BC3-A99F-86C3008CB329}" type="slidenum">
              <a:rPr lang="en-US" altLang="en-US" sz="933">
                <a:solidFill>
                  <a:srgbClr val="A6A6A6"/>
                </a:solidFill>
              </a:rPr>
              <a:pPr defTabSz="1219170"/>
              <a:t>‹#›</a:t>
            </a:fld>
            <a:endParaRPr lang="en-US" altLang="en-US" sz="933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lang="en-GB" sz="3733" b="1" kern="1200" dirty="0">
          <a:solidFill>
            <a:schemeClr val="tx1"/>
          </a:solidFill>
          <a:latin typeface="Arial"/>
          <a:ea typeface="+mj-ea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100000"/>
        <a:buFont typeface="Arial" panose="020B0604020202020204" pitchFamily="34" charset="0"/>
        <a:defRPr b="1" kern="1200">
          <a:solidFill>
            <a:schemeClr val="accent1"/>
          </a:solidFill>
          <a:latin typeface="Arial"/>
          <a:ea typeface="+mn-ea"/>
          <a:cs typeface="Arial"/>
        </a:defRPr>
      </a:lvl1pPr>
      <a:lvl2pPr algn="l" defTabSz="573603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100000"/>
        <a:buFont typeface="Lucida Grande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226478" indent="-226478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455073" indent="-241294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80000"/>
        <a:buFont typeface="Lucida Grande"/>
        <a:buChar char="−"/>
        <a:defRPr lang="en-US" sz="1867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626518" indent="-201079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0551" y="3071320"/>
            <a:ext cx="8604520" cy="157581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Oriented Framework &amp; Infra…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017" y="4658309"/>
            <a:ext cx="8534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 UI Landscape that scales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2314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4065" y="654342"/>
            <a:ext cx="9420837" cy="514245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Web-portal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8709" y="1124125"/>
            <a:ext cx="6878788" cy="149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16029" y="1644242"/>
            <a:ext cx="1283514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77342" y="1644241"/>
            <a:ext cx="1233181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71622" y="1644242"/>
            <a:ext cx="1852927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Image/fonts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6101" y="2869035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9444" y="4135773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7231" y="1644241"/>
            <a:ext cx="1199012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90194" y="1510018"/>
            <a:ext cx="2952925" cy="104023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24125" y="3112915"/>
            <a:ext cx="914584" cy="52730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0" y="4482932"/>
            <a:ext cx="660590" cy="6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4065" y="654342"/>
            <a:ext cx="9420837" cy="514245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Web-portal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8709" y="1124125"/>
            <a:ext cx="6878788" cy="149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64749" y="1644241"/>
            <a:ext cx="1283514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js</a:t>
            </a:r>
            <a:r>
              <a:rPr lang="en-US" sz="1400" dirty="0" smtClean="0"/>
              <a:t>-minified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801073" y="1644238"/>
            <a:ext cx="1322890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Css</a:t>
            </a:r>
            <a:r>
              <a:rPr lang="en-US" sz="1400" dirty="0" smtClean="0"/>
              <a:t>-minified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628341" y="1644238"/>
            <a:ext cx="1852927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Image/fonts (Sprites)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6101" y="2869035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9444" y="4135773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124125" y="3179428"/>
            <a:ext cx="914584" cy="51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0" y="4482932"/>
            <a:ext cx="660590" cy="6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1035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914" y="664029"/>
            <a:ext cx="23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0" y="1283835"/>
            <a:ext cx="5088234" cy="4492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1257859"/>
            <a:ext cx="3711347" cy="45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1428600" y="469778"/>
            <a:ext cx="5425205" cy="2811591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Public repository</a:t>
            </a:r>
            <a:endParaRPr lang="en-US" sz="1100" dirty="0"/>
          </a:p>
        </p:txBody>
      </p:sp>
      <p:sp>
        <p:nvSpPr>
          <p:cNvPr id="2" name="Rounded Rectangle 1"/>
          <p:cNvSpPr/>
          <p:nvPr/>
        </p:nvSpPr>
        <p:spPr>
          <a:xfrm>
            <a:off x="3109517" y="3468455"/>
            <a:ext cx="2869035" cy="7466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edp</a:t>
            </a:r>
            <a:r>
              <a:rPr lang="en-US" dirty="0" smtClean="0"/>
              <a:t>-web-sandbox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299275" y="3661402"/>
            <a:ext cx="3103926" cy="5536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edp</a:t>
            </a:r>
            <a:r>
              <a:rPr lang="en-US" dirty="0" smtClean="0"/>
              <a:t>-sponsor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98812" y="2026527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bootstrap-sass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4398439" y="880841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ui</a:t>
            </a:r>
            <a:r>
              <a:rPr lang="en-US" sz="1000" dirty="0" smtClean="0"/>
              <a:t>-router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857226" y="1702963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ui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201608" y="1335944"/>
            <a:ext cx="1196831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angular-bootstrap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086061" y="1030175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angular-sanitize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1853967" y="1650654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angular-cookies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74816" y="645361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Angular-resource</a:t>
            </a:r>
            <a:endParaRPr lang="en-US" sz="1600" dirty="0"/>
          </a:p>
        </p:txBody>
      </p:sp>
      <p:sp>
        <p:nvSpPr>
          <p:cNvPr id="11" name="Curved Down Arrow 10"/>
          <p:cNvSpPr/>
          <p:nvPr/>
        </p:nvSpPr>
        <p:spPr>
          <a:xfrm rot="8477718">
            <a:off x="8545472" y="4839375"/>
            <a:ext cx="2116411" cy="1117805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70895" y="4552301"/>
            <a:ext cx="3358117" cy="16136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Local repository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2314846" y="5318373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</a:t>
            </a:r>
            <a:r>
              <a:rPr lang="en-US" sz="1000" dirty="0" err="1" smtClean="0"/>
              <a:t>userprofile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3203919" y="4686525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edp-common-login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1178" y="4552301"/>
            <a:ext cx="2426194" cy="159810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Local repository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5967601" y="5224695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edp-sponsor-proposal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981270" y="4592847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edp-sponsor-</a:t>
            </a:r>
            <a:r>
              <a:rPr lang="en-US" sz="1000" dirty="0" err="1" smtClean="0"/>
              <a:t>prm</a:t>
            </a:r>
            <a:endParaRPr lang="en-US" sz="1600" dirty="0"/>
          </a:p>
        </p:txBody>
      </p:sp>
      <p:sp>
        <p:nvSpPr>
          <p:cNvPr id="20" name="Curved Down Arrow 19"/>
          <p:cNvSpPr/>
          <p:nvPr/>
        </p:nvSpPr>
        <p:spPr>
          <a:xfrm rot="10425048" flipV="1">
            <a:off x="5873574" y="2849230"/>
            <a:ext cx="2795574" cy="881593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69327" y="5157974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edp-common-logging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487194" y="1058297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mocki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22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Preso Mockups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ustomerpresentation.ppt [Compatibility Mode]" id="{A1EEC131-5FA6-46F8-AFCF-7357F7A5F1E5}" vid="{A6A159F6-E37A-4C41-9E7A-581328ED3E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customerpresentation</Template>
  <TotalTime>195</TotalTime>
  <Words>118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Futura Bk</vt:lpstr>
      <vt:lpstr>HP Simplified</vt:lpstr>
      <vt:lpstr>Lucida Grande</vt:lpstr>
      <vt:lpstr>Cloud Preso Mockups</vt:lpstr>
      <vt:lpstr>Frontend Oriented Framework &amp; Infra…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client</dc:title>
  <dc:creator>Chakrabarti, Pallab</dc:creator>
  <cp:lastModifiedBy>Chakrabarti, Pallab</cp:lastModifiedBy>
  <cp:revision>87</cp:revision>
  <dcterms:created xsi:type="dcterms:W3CDTF">2016-01-29T08:12:38Z</dcterms:created>
  <dcterms:modified xsi:type="dcterms:W3CDTF">2016-02-25T17:27:59Z</dcterms:modified>
</cp:coreProperties>
</file>