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925"/>
    <a:srgbClr val="FAB745"/>
    <a:srgbClr val="E5883C"/>
    <a:srgbClr val="B5622A"/>
    <a:srgbClr val="FBFAF9"/>
    <a:srgbClr val="F98B9D"/>
    <a:srgbClr val="F2163B"/>
    <a:srgbClr val="36373A"/>
    <a:srgbClr val="2A2C2D"/>
    <a:srgbClr val="F5B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A751-9E72-4124-A000-4A8F4D671D14}" v="128" dt="2022-06-13T05:58:24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賴柏綸 (107303556)" userId="8f0c2d5e-2d6d-4a71-8612-2607e580430b" providerId="ADAL" clId="{BFACA751-9E72-4124-A000-4A8F4D671D14}"/>
    <pc:docChg chg="undo modSld">
      <pc:chgData name="賴柏綸 (107303556)" userId="8f0c2d5e-2d6d-4a71-8612-2607e580430b" providerId="ADAL" clId="{BFACA751-9E72-4124-A000-4A8F4D671D14}" dt="2022-06-13T05:58:24.679" v="127" actId="207"/>
      <pc:docMkLst>
        <pc:docMk/>
      </pc:docMkLst>
      <pc:sldChg chg="addSp delSp modSp">
        <pc:chgData name="賴柏綸 (107303556)" userId="8f0c2d5e-2d6d-4a71-8612-2607e580430b" providerId="ADAL" clId="{BFACA751-9E72-4124-A000-4A8F4D671D14}" dt="2022-06-13T05:53:39.554" v="120" actId="165"/>
        <pc:sldMkLst>
          <pc:docMk/>
          <pc:sldMk cId="1579867505" sldId="256"/>
        </pc:sldMkLst>
        <pc:spChg chg="add mod ord topLvl">
          <ac:chgData name="賴柏綸 (107303556)" userId="8f0c2d5e-2d6d-4a71-8612-2607e580430b" providerId="ADAL" clId="{BFACA751-9E72-4124-A000-4A8F4D671D14}" dt="2022-06-13T05:51:23.280" v="110" actId="1076"/>
          <ac:spMkLst>
            <pc:docMk/>
            <pc:sldMk cId="1579867505" sldId="256"/>
            <ac:spMk id="2" creationId="{219E917C-3BB6-4BE8-BA9C-9E5ED421999C}"/>
          </ac:spMkLst>
        </pc:spChg>
        <pc:spChg chg="mod topLvl">
          <ac:chgData name="賴柏綸 (107303556)" userId="8f0c2d5e-2d6d-4a71-8612-2607e580430b" providerId="ADAL" clId="{BFACA751-9E72-4124-A000-4A8F4D671D14}" dt="2022-06-13T05:53:39.554" v="120" actId="165"/>
          <ac:spMkLst>
            <pc:docMk/>
            <pc:sldMk cId="1579867505" sldId="256"/>
            <ac:spMk id="10" creationId="{476A8F46-EE9F-44DB-837D-844C6A451D7D}"/>
          </ac:spMkLst>
        </pc:spChg>
        <pc:spChg chg="mod topLvl">
          <ac:chgData name="賴柏綸 (107303556)" userId="8f0c2d5e-2d6d-4a71-8612-2607e580430b" providerId="ADAL" clId="{BFACA751-9E72-4124-A000-4A8F4D671D14}" dt="2022-06-13T05:53:39.554" v="120" actId="165"/>
          <ac:spMkLst>
            <pc:docMk/>
            <pc:sldMk cId="1579867505" sldId="256"/>
            <ac:spMk id="11" creationId="{CF82DEE4-B011-4885-89C5-282690CAE5D3}"/>
          </ac:spMkLst>
        </pc:spChg>
        <pc:spChg chg="mod topLvl">
          <ac:chgData name="賴柏綸 (107303556)" userId="8f0c2d5e-2d6d-4a71-8612-2607e580430b" providerId="ADAL" clId="{BFACA751-9E72-4124-A000-4A8F4D671D14}" dt="2022-06-13T05:53:39.554" v="120" actId="165"/>
          <ac:spMkLst>
            <pc:docMk/>
            <pc:sldMk cId="1579867505" sldId="256"/>
            <ac:spMk id="19" creationId="{812C0D9C-B33F-4548-82AE-3C00F57A96EA}"/>
          </ac:spMkLst>
        </pc:spChg>
        <pc:spChg chg="mod topLvl">
          <ac:chgData name="賴柏綸 (107303556)" userId="8f0c2d5e-2d6d-4a71-8612-2607e580430b" providerId="ADAL" clId="{BFACA751-9E72-4124-A000-4A8F4D671D14}" dt="2022-06-13T05:53:39.554" v="120" actId="165"/>
          <ac:spMkLst>
            <pc:docMk/>
            <pc:sldMk cId="1579867505" sldId="256"/>
            <ac:spMk id="20" creationId="{40D29891-6331-4BBB-8F92-123E15E318B1}"/>
          </ac:spMkLst>
        </pc:spChg>
        <pc:spChg chg="mod topLvl">
          <ac:chgData name="賴柏綸 (107303556)" userId="8f0c2d5e-2d6d-4a71-8612-2607e580430b" providerId="ADAL" clId="{BFACA751-9E72-4124-A000-4A8F4D671D14}" dt="2022-06-13T05:53:39.554" v="120" actId="165"/>
          <ac:spMkLst>
            <pc:docMk/>
            <pc:sldMk cId="1579867505" sldId="256"/>
            <ac:spMk id="21" creationId="{6CEBD540-A370-479D-AD7F-F812DF522F69}"/>
          </ac:spMkLst>
        </pc:spChg>
        <pc:spChg chg="mod topLvl">
          <ac:chgData name="賴柏綸 (107303556)" userId="8f0c2d5e-2d6d-4a71-8612-2607e580430b" providerId="ADAL" clId="{BFACA751-9E72-4124-A000-4A8F4D671D14}" dt="2022-06-13T05:53:39.554" v="120" actId="165"/>
          <ac:spMkLst>
            <pc:docMk/>
            <pc:sldMk cId="1579867505" sldId="256"/>
            <ac:spMk id="22" creationId="{20075AB9-908E-40C7-92D9-9A5EB62ADEDE}"/>
          </ac:spMkLst>
        </pc:spChg>
        <pc:grpChg chg="add del mod topLvl">
          <ac:chgData name="賴柏綸 (107303556)" userId="8f0c2d5e-2d6d-4a71-8612-2607e580430b" providerId="ADAL" clId="{BFACA751-9E72-4124-A000-4A8F4D671D14}" dt="2022-06-13T05:50:24.651" v="103" actId="165"/>
          <ac:grpSpMkLst>
            <pc:docMk/>
            <pc:sldMk cId="1579867505" sldId="256"/>
            <ac:grpSpMk id="3" creationId="{5D95E91D-52B7-4EAE-98CA-6114F229C5A7}"/>
          </ac:grpSpMkLst>
        </pc:grpChg>
        <pc:grpChg chg="add del mod">
          <ac:chgData name="賴柏綸 (107303556)" userId="8f0c2d5e-2d6d-4a71-8612-2607e580430b" providerId="ADAL" clId="{BFACA751-9E72-4124-A000-4A8F4D671D14}" dt="2022-06-13T05:50:20.479" v="102" actId="165"/>
          <ac:grpSpMkLst>
            <pc:docMk/>
            <pc:sldMk cId="1579867505" sldId="256"/>
            <ac:grpSpMk id="4" creationId="{798A818D-90BA-497E-BD86-BE184830B7FC}"/>
          </ac:grpSpMkLst>
        </pc:grpChg>
        <pc:grpChg chg="add del mod">
          <ac:chgData name="賴柏綸 (107303556)" userId="8f0c2d5e-2d6d-4a71-8612-2607e580430b" providerId="ADAL" clId="{BFACA751-9E72-4124-A000-4A8F4D671D14}" dt="2022-06-13T05:53:39.554" v="120" actId="165"/>
          <ac:grpSpMkLst>
            <pc:docMk/>
            <pc:sldMk cId="1579867505" sldId="256"/>
            <ac:grpSpMk id="5" creationId="{96F65F6F-02F4-4266-AD4B-7ADB861AFE12}"/>
          </ac:grpSpMkLst>
        </pc:grpChg>
        <pc:picChg chg="mod topLvl">
          <ac:chgData name="賴柏綸 (107303556)" userId="8f0c2d5e-2d6d-4a71-8612-2607e580430b" providerId="ADAL" clId="{BFACA751-9E72-4124-A000-4A8F4D671D14}" dt="2022-06-13T05:53:39.554" v="120" actId="165"/>
          <ac:picMkLst>
            <pc:docMk/>
            <pc:sldMk cId="1579867505" sldId="256"/>
            <ac:picMk id="12" creationId="{1CE57E6E-26AF-441B-A315-A61FDBD1E568}"/>
          </ac:picMkLst>
        </pc:picChg>
        <pc:picChg chg="mod topLvl modCrop">
          <ac:chgData name="賴柏綸 (107303556)" userId="8f0c2d5e-2d6d-4a71-8612-2607e580430b" providerId="ADAL" clId="{BFACA751-9E72-4124-A000-4A8F4D671D14}" dt="2022-06-13T05:53:39.554" v="120" actId="165"/>
          <ac:picMkLst>
            <pc:docMk/>
            <pc:sldMk cId="1579867505" sldId="256"/>
            <ac:picMk id="13" creationId="{9753F5A9-4F3D-4DA5-84D1-1273D4CD2E75}"/>
          </ac:picMkLst>
        </pc:picChg>
        <pc:picChg chg="mod topLvl">
          <ac:chgData name="賴柏綸 (107303556)" userId="8f0c2d5e-2d6d-4a71-8612-2607e580430b" providerId="ADAL" clId="{BFACA751-9E72-4124-A000-4A8F4D671D14}" dt="2022-06-13T05:53:39.554" v="120" actId="165"/>
          <ac:picMkLst>
            <pc:docMk/>
            <pc:sldMk cId="1579867505" sldId="256"/>
            <ac:picMk id="17" creationId="{5EC80A72-CE66-4EAD-B0F9-D7EE3746A820}"/>
          </ac:picMkLst>
        </pc:picChg>
        <pc:picChg chg="mod topLvl">
          <ac:chgData name="賴柏綸 (107303556)" userId="8f0c2d5e-2d6d-4a71-8612-2607e580430b" providerId="ADAL" clId="{BFACA751-9E72-4124-A000-4A8F4D671D14}" dt="2022-06-13T05:53:39.554" v="120" actId="165"/>
          <ac:picMkLst>
            <pc:docMk/>
            <pc:sldMk cId="1579867505" sldId="256"/>
            <ac:picMk id="18" creationId="{F6D2A934-D5D5-4905-8EEE-3C66A8ED0493}"/>
          </ac:picMkLst>
        </pc:picChg>
      </pc:sldChg>
      <pc:sldChg chg="addSp modSp">
        <pc:chgData name="賴柏綸 (107303556)" userId="8f0c2d5e-2d6d-4a71-8612-2607e580430b" providerId="ADAL" clId="{BFACA751-9E72-4124-A000-4A8F4D671D14}" dt="2022-06-13T05:58:24.679" v="127" actId="207"/>
        <pc:sldMkLst>
          <pc:docMk/>
          <pc:sldMk cId="3152795124" sldId="257"/>
        </pc:sldMkLst>
        <pc:spChg chg="mod">
          <ac:chgData name="賴柏綸 (107303556)" userId="8f0c2d5e-2d6d-4a71-8612-2607e580430b" providerId="ADAL" clId="{BFACA751-9E72-4124-A000-4A8F4D671D14}" dt="2022-06-13T05:41:34.196" v="64" actId="164"/>
          <ac:spMkLst>
            <pc:docMk/>
            <pc:sldMk cId="3152795124" sldId="257"/>
            <ac:spMk id="11" creationId="{2FC9AE6D-6D1C-4D3D-A0F4-E1345DC3720E}"/>
          </ac:spMkLst>
        </pc:spChg>
        <pc:spChg chg="mod">
          <ac:chgData name="賴柏綸 (107303556)" userId="8f0c2d5e-2d6d-4a71-8612-2607e580430b" providerId="ADAL" clId="{BFACA751-9E72-4124-A000-4A8F4D671D14}" dt="2022-06-13T05:41:34.196" v="64" actId="164"/>
          <ac:spMkLst>
            <pc:docMk/>
            <pc:sldMk cId="3152795124" sldId="257"/>
            <ac:spMk id="12" creationId="{AB17F90F-F661-49CD-B10F-1A6F40472B3B}"/>
          </ac:spMkLst>
        </pc:spChg>
        <pc:spChg chg="add mod ord">
          <ac:chgData name="賴柏綸 (107303556)" userId="8f0c2d5e-2d6d-4a71-8612-2607e580430b" providerId="ADAL" clId="{BFACA751-9E72-4124-A000-4A8F4D671D14}" dt="2022-06-13T05:58:24.679" v="127" actId="207"/>
          <ac:spMkLst>
            <pc:docMk/>
            <pc:sldMk cId="3152795124" sldId="257"/>
            <ac:spMk id="13" creationId="{630F4F4B-7540-4A13-A810-0C5AAAF4E590}"/>
          </ac:spMkLst>
        </pc:spChg>
        <pc:spChg chg="mod">
          <ac:chgData name="賴柏綸 (107303556)" userId="8f0c2d5e-2d6d-4a71-8612-2607e580430b" providerId="ADAL" clId="{BFACA751-9E72-4124-A000-4A8F4D671D14}" dt="2022-06-13T05:41:34.196" v="64" actId="164"/>
          <ac:spMkLst>
            <pc:docMk/>
            <pc:sldMk cId="3152795124" sldId="257"/>
            <ac:spMk id="14" creationId="{6B348F5D-D768-43BF-8324-637E06D5D636}"/>
          </ac:spMkLst>
        </pc:spChg>
        <pc:spChg chg="mod">
          <ac:chgData name="賴柏綸 (107303556)" userId="8f0c2d5e-2d6d-4a71-8612-2607e580430b" providerId="ADAL" clId="{BFACA751-9E72-4124-A000-4A8F4D671D14}" dt="2022-06-13T05:41:34.196" v="64" actId="164"/>
          <ac:spMkLst>
            <pc:docMk/>
            <pc:sldMk cId="3152795124" sldId="257"/>
            <ac:spMk id="16" creationId="{C0794384-76A7-4F9F-B734-689F1A7CC919}"/>
          </ac:spMkLst>
        </pc:spChg>
        <pc:spChg chg="mod">
          <ac:chgData name="賴柏綸 (107303556)" userId="8f0c2d5e-2d6d-4a71-8612-2607e580430b" providerId="ADAL" clId="{BFACA751-9E72-4124-A000-4A8F4D671D14}" dt="2022-06-13T05:41:34.196" v="64" actId="164"/>
          <ac:spMkLst>
            <pc:docMk/>
            <pc:sldMk cId="3152795124" sldId="257"/>
            <ac:spMk id="17" creationId="{FFD0CC2E-0C17-469C-B09D-C9020564CA7F}"/>
          </ac:spMkLst>
        </pc:spChg>
        <pc:spChg chg="mod">
          <ac:chgData name="賴柏綸 (107303556)" userId="8f0c2d5e-2d6d-4a71-8612-2607e580430b" providerId="ADAL" clId="{BFACA751-9E72-4124-A000-4A8F4D671D14}" dt="2022-06-13T05:41:34.196" v="64" actId="164"/>
          <ac:spMkLst>
            <pc:docMk/>
            <pc:sldMk cId="3152795124" sldId="257"/>
            <ac:spMk id="18" creationId="{19BA8B2F-B7B9-4494-876E-A19F7A13AF56}"/>
          </ac:spMkLst>
        </pc:spChg>
        <pc:spChg chg="mod">
          <ac:chgData name="賴柏綸 (107303556)" userId="8f0c2d5e-2d6d-4a71-8612-2607e580430b" providerId="ADAL" clId="{BFACA751-9E72-4124-A000-4A8F4D671D14}" dt="2022-06-13T05:41:34.196" v="64" actId="164"/>
          <ac:spMkLst>
            <pc:docMk/>
            <pc:sldMk cId="3152795124" sldId="257"/>
            <ac:spMk id="20" creationId="{EE9E26CD-F4A6-4B10-AD1B-8A4D4F8C8A05}"/>
          </ac:spMkLst>
        </pc:spChg>
        <pc:grpChg chg="add mod">
          <ac:chgData name="賴柏綸 (107303556)" userId="8f0c2d5e-2d6d-4a71-8612-2607e580430b" providerId="ADAL" clId="{BFACA751-9E72-4124-A000-4A8F4D671D14}" dt="2022-06-13T05:42:06.695" v="74" actId="14100"/>
          <ac:grpSpMkLst>
            <pc:docMk/>
            <pc:sldMk cId="3152795124" sldId="257"/>
            <ac:grpSpMk id="2" creationId="{7629B4EE-F5B4-4CAC-AC95-632E2D977E8D}"/>
          </ac:grpSpMkLst>
        </pc:grpChg>
        <pc:picChg chg="mod">
          <ac:chgData name="賴柏綸 (107303556)" userId="8f0c2d5e-2d6d-4a71-8612-2607e580430b" providerId="ADAL" clId="{BFACA751-9E72-4124-A000-4A8F4D671D14}" dt="2022-06-13T05:41:34.196" v="64" actId="164"/>
          <ac:picMkLst>
            <pc:docMk/>
            <pc:sldMk cId="3152795124" sldId="257"/>
            <ac:picMk id="6" creationId="{0D75F9D9-DC3A-4F65-B48C-1B0EF0E1FEBF}"/>
          </ac:picMkLst>
        </pc:picChg>
        <pc:picChg chg="mod">
          <ac:chgData name="賴柏綸 (107303556)" userId="8f0c2d5e-2d6d-4a71-8612-2607e580430b" providerId="ADAL" clId="{BFACA751-9E72-4124-A000-4A8F4D671D14}" dt="2022-06-13T05:41:34.196" v="64" actId="164"/>
          <ac:picMkLst>
            <pc:docMk/>
            <pc:sldMk cId="3152795124" sldId="257"/>
            <ac:picMk id="9" creationId="{86A3FFA1-CC05-4929-BFA3-22404B087685}"/>
          </ac:picMkLst>
        </pc:picChg>
        <pc:picChg chg="mod">
          <ac:chgData name="賴柏綸 (107303556)" userId="8f0c2d5e-2d6d-4a71-8612-2607e580430b" providerId="ADAL" clId="{BFACA751-9E72-4124-A000-4A8F4D671D14}" dt="2022-06-13T05:41:34.196" v="64" actId="164"/>
          <ac:picMkLst>
            <pc:docMk/>
            <pc:sldMk cId="3152795124" sldId="257"/>
            <ac:picMk id="23" creationId="{A844CBD2-E2DC-432E-9371-9BCA5CCF0FEF}"/>
          </ac:picMkLst>
        </pc:picChg>
      </pc:sldChg>
      <pc:sldChg chg="addSp modSp">
        <pc:chgData name="賴柏綸 (107303556)" userId="8f0c2d5e-2d6d-4a71-8612-2607e580430b" providerId="ADAL" clId="{BFACA751-9E72-4124-A000-4A8F4D671D14}" dt="2022-06-13T05:56:00.453" v="124" actId="207"/>
        <pc:sldMkLst>
          <pc:docMk/>
          <pc:sldMk cId="3840156330" sldId="258"/>
        </pc:sldMkLst>
        <pc:spChg chg="add mod ord">
          <ac:chgData name="賴柏綸 (107303556)" userId="8f0c2d5e-2d6d-4a71-8612-2607e580430b" providerId="ADAL" clId="{BFACA751-9E72-4124-A000-4A8F4D671D14}" dt="2022-06-13T05:56:00.453" v="124" actId="207"/>
          <ac:spMkLst>
            <pc:docMk/>
            <pc:sldMk cId="3840156330" sldId="258"/>
            <ac:spMk id="10" creationId="{E0EA7C7D-F7ED-4E70-AE55-824B18CF8076}"/>
          </ac:spMkLst>
        </pc:spChg>
        <pc:spChg chg="mod">
          <ac:chgData name="賴柏綸 (107303556)" userId="8f0c2d5e-2d6d-4a71-8612-2607e580430b" providerId="ADAL" clId="{BFACA751-9E72-4124-A000-4A8F4D671D14}" dt="2022-06-13T05:42:49.123" v="79" actId="1076"/>
          <ac:spMkLst>
            <pc:docMk/>
            <pc:sldMk cId="3840156330" sldId="258"/>
            <ac:spMk id="21" creationId="{1C04A698-4BFF-4149-BB2F-E2D7AD5EC2B9}"/>
          </ac:spMkLst>
        </pc:spChg>
        <pc:spChg chg="mod">
          <ac:chgData name="賴柏綸 (107303556)" userId="8f0c2d5e-2d6d-4a71-8612-2607e580430b" providerId="ADAL" clId="{BFACA751-9E72-4124-A000-4A8F4D671D14}" dt="2022-06-13T05:42:49.123" v="79" actId="1076"/>
          <ac:spMkLst>
            <pc:docMk/>
            <pc:sldMk cId="3840156330" sldId="258"/>
            <ac:spMk id="22" creationId="{59BDD7D9-C2F5-4E13-900C-2864F6C5A356}"/>
          </ac:spMkLst>
        </pc:spChg>
        <pc:spChg chg="mod">
          <ac:chgData name="賴柏綸 (107303556)" userId="8f0c2d5e-2d6d-4a71-8612-2607e580430b" providerId="ADAL" clId="{BFACA751-9E72-4124-A000-4A8F4D671D14}" dt="2022-06-13T05:42:49.123" v="79" actId="1076"/>
          <ac:spMkLst>
            <pc:docMk/>
            <pc:sldMk cId="3840156330" sldId="258"/>
            <ac:spMk id="24" creationId="{73C7FA0E-67C1-4951-9BF3-CE4CE8D9F2CC}"/>
          </ac:spMkLst>
        </pc:spChg>
        <pc:spChg chg="mod">
          <ac:chgData name="賴柏綸 (107303556)" userId="8f0c2d5e-2d6d-4a71-8612-2607e580430b" providerId="ADAL" clId="{BFACA751-9E72-4124-A000-4A8F4D671D14}" dt="2022-06-13T05:42:49.123" v="79" actId="1076"/>
          <ac:spMkLst>
            <pc:docMk/>
            <pc:sldMk cId="3840156330" sldId="258"/>
            <ac:spMk id="25" creationId="{72D11A21-2638-4551-8CCF-542745555DBD}"/>
          </ac:spMkLst>
        </pc:spChg>
        <pc:picChg chg="mod">
          <ac:chgData name="賴柏綸 (107303556)" userId="8f0c2d5e-2d6d-4a71-8612-2607e580430b" providerId="ADAL" clId="{BFACA751-9E72-4124-A000-4A8F4D671D14}" dt="2022-06-13T05:42:49.123" v="79" actId="1076"/>
          <ac:picMkLst>
            <pc:docMk/>
            <pc:sldMk cId="3840156330" sldId="258"/>
            <ac:picMk id="5" creationId="{076FD5DA-2B7E-43E0-B69A-00AC7C25ECFD}"/>
          </ac:picMkLst>
        </pc:picChg>
        <pc:picChg chg="mod modCrop">
          <ac:chgData name="賴柏綸 (107303556)" userId="8f0c2d5e-2d6d-4a71-8612-2607e580430b" providerId="ADAL" clId="{BFACA751-9E72-4124-A000-4A8F4D671D14}" dt="2022-06-13T05:55:31.783" v="122" actId="732"/>
          <ac:picMkLst>
            <pc:docMk/>
            <pc:sldMk cId="3840156330" sldId="258"/>
            <ac:picMk id="9" creationId="{8EA569A6-3E62-47AB-B8F9-B7C014B4849A}"/>
          </ac:picMkLst>
        </pc:picChg>
        <pc:picChg chg="mod modCrop">
          <ac:chgData name="賴柏綸 (107303556)" userId="8f0c2d5e-2d6d-4a71-8612-2607e580430b" providerId="ADAL" clId="{BFACA751-9E72-4124-A000-4A8F4D671D14}" dt="2022-06-13T05:55:43.363" v="123" actId="732"/>
          <ac:picMkLst>
            <pc:docMk/>
            <pc:sldMk cId="3840156330" sldId="258"/>
            <ac:picMk id="18" creationId="{D6B8F4D9-1DFE-43A6-8C60-6E9FE6900281}"/>
          </ac:picMkLst>
        </pc:picChg>
        <pc:picChg chg="mod">
          <ac:chgData name="賴柏綸 (107303556)" userId="8f0c2d5e-2d6d-4a71-8612-2607e580430b" providerId="ADAL" clId="{BFACA751-9E72-4124-A000-4A8F4D671D14}" dt="2022-06-13T05:42:49.123" v="79" actId="1076"/>
          <ac:picMkLst>
            <pc:docMk/>
            <pc:sldMk cId="3840156330" sldId="258"/>
            <ac:picMk id="23" creationId="{155D29AF-BE40-4E8A-BC23-0283D72E6844}"/>
          </ac:picMkLst>
        </pc:picChg>
      </pc:sldChg>
      <pc:sldChg chg="addSp delSp modSp">
        <pc:chgData name="賴柏綸 (107303556)" userId="8f0c2d5e-2d6d-4a71-8612-2607e580430b" providerId="ADAL" clId="{BFACA751-9E72-4124-A000-4A8F4D671D14}" dt="2022-06-13T05:47:11.068" v="99" actId="688"/>
        <pc:sldMkLst>
          <pc:docMk/>
          <pc:sldMk cId="3722991894" sldId="259"/>
        </pc:sldMkLst>
        <pc:spChg chg="mod topLvl">
          <ac:chgData name="賴柏綸 (107303556)" userId="8f0c2d5e-2d6d-4a71-8612-2607e580430b" providerId="ADAL" clId="{BFACA751-9E72-4124-A000-4A8F4D671D14}" dt="2022-06-13T05:47:11.068" v="99" actId="688"/>
          <ac:spMkLst>
            <pc:docMk/>
            <pc:sldMk cId="3722991894" sldId="259"/>
            <ac:spMk id="9" creationId="{AAA7D61C-72EA-4719-A926-3D21E1C1553B}"/>
          </ac:spMkLst>
        </pc:spChg>
        <pc:spChg chg="mod topLvl">
          <ac:chgData name="賴柏綸 (107303556)" userId="8f0c2d5e-2d6d-4a71-8612-2607e580430b" providerId="ADAL" clId="{BFACA751-9E72-4124-A000-4A8F4D671D14}" dt="2022-06-13T05:47:11.068" v="99" actId="688"/>
          <ac:spMkLst>
            <pc:docMk/>
            <pc:sldMk cId="3722991894" sldId="259"/>
            <ac:spMk id="10" creationId="{D89DD155-E0F9-425F-9096-0C83B4309613}"/>
          </ac:spMkLst>
        </pc:spChg>
        <pc:spChg chg="add mod ord">
          <ac:chgData name="賴柏綸 (107303556)" userId="8f0c2d5e-2d6d-4a71-8612-2607e580430b" providerId="ADAL" clId="{BFACA751-9E72-4124-A000-4A8F4D671D14}" dt="2022-06-13T05:45:20.395" v="97" actId="1076"/>
          <ac:spMkLst>
            <pc:docMk/>
            <pc:sldMk cId="3722991894" sldId="259"/>
            <ac:spMk id="11" creationId="{35B7C734-EB0B-4F70-99D5-954B21829ED7}"/>
          </ac:spMkLst>
        </pc:spChg>
        <pc:spChg chg="mod topLvl">
          <ac:chgData name="賴柏綸 (107303556)" userId="8f0c2d5e-2d6d-4a71-8612-2607e580430b" providerId="ADAL" clId="{BFACA751-9E72-4124-A000-4A8F4D671D14}" dt="2022-06-13T05:47:11.068" v="99" actId="688"/>
          <ac:spMkLst>
            <pc:docMk/>
            <pc:sldMk cId="3722991894" sldId="259"/>
            <ac:spMk id="12" creationId="{F0C77625-BF93-41AD-8207-3CBD25423E0A}"/>
          </ac:spMkLst>
        </pc:spChg>
        <pc:spChg chg="mod topLvl">
          <ac:chgData name="賴柏綸 (107303556)" userId="8f0c2d5e-2d6d-4a71-8612-2607e580430b" providerId="ADAL" clId="{BFACA751-9E72-4124-A000-4A8F4D671D14}" dt="2022-06-13T05:47:11.068" v="99" actId="688"/>
          <ac:spMkLst>
            <pc:docMk/>
            <pc:sldMk cId="3722991894" sldId="259"/>
            <ac:spMk id="13" creationId="{E8418210-61EF-4EF5-B370-C34D4F8659EA}"/>
          </ac:spMkLst>
        </pc:spChg>
        <pc:spChg chg="mod topLvl">
          <ac:chgData name="賴柏綸 (107303556)" userId="8f0c2d5e-2d6d-4a71-8612-2607e580430b" providerId="ADAL" clId="{BFACA751-9E72-4124-A000-4A8F4D671D14}" dt="2022-06-13T05:47:11.068" v="99" actId="688"/>
          <ac:spMkLst>
            <pc:docMk/>
            <pc:sldMk cId="3722991894" sldId="259"/>
            <ac:spMk id="14" creationId="{E05D9F4C-295D-4380-BAD1-4E3C2582B924}"/>
          </ac:spMkLst>
        </pc:spChg>
        <pc:spChg chg="mod">
          <ac:chgData name="賴柏綸 (107303556)" userId="8f0c2d5e-2d6d-4a71-8612-2607e580430b" providerId="ADAL" clId="{BFACA751-9E72-4124-A000-4A8F4D671D14}" dt="2022-06-13T05:47:11.068" v="99" actId="688"/>
          <ac:spMkLst>
            <pc:docMk/>
            <pc:sldMk cId="3722991894" sldId="259"/>
            <ac:spMk id="16" creationId="{7343B3A0-668F-4AFC-B93D-8EAEFA4EA341}"/>
          </ac:spMkLst>
        </pc:spChg>
        <pc:grpChg chg="add del mod">
          <ac:chgData name="賴柏綸 (107303556)" userId="8f0c2d5e-2d6d-4a71-8612-2607e580430b" providerId="ADAL" clId="{BFACA751-9E72-4124-A000-4A8F4D671D14}" dt="2022-06-13T05:44:34.611" v="90" actId="165"/>
          <ac:grpSpMkLst>
            <pc:docMk/>
            <pc:sldMk cId="3722991894" sldId="259"/>
            <ac:grpSpMk id="2" creationId="{2920D8D0-F15B-4BD0-8BFD-714187931C6F}"/>
          </ac:grpSpMkLst>
        </pc:grpChg>
        <pc:grpChg chg="add mod">
          <ac:chgData name="賴柏綸 (107303556)" userId="8f0c2d5e-2d6d-4a71-8612-2607e580430b" providerId="ADAL" clId="{BFACA751-9E72-4124-A000-4A8F4D671D14}" dt="2022-06-13T05:44:49.365" v="92" actId="338"/>
          <ac:grpSpMkLst>
            <pc:docMk/>
            <pc:sldMk cId="3722991894" sldId="259"/>
            <ac:grpSpMk id="3" creationId="{46DAE6B5-6972-4638-8150-41BBAEB1B868}"/>
          </ac:grpSpMkLst>
        </pc:grpChg>
        <pc:picChg chg="mod">
          <ac:chgData name="賴柏綸 (107303556)" userId="8f0c2d5e-2d6d-4a71-8612-2607e580430b" providerId="ADAL" clId="{BFACA751-9E72-4124-A000-4A8F4D671D14}" dt="2022-06-13T05:47:11.068" v="99" actId="688"/>
          <ac:picMkLst>
            <pc:docMk/>
            <pc:sldMk cId="3722991894" sldId="259"/>
            <ac:picMk id="5" creationId="{79CA3C8C-5C61-4E5C-967A-990E334A94E9}"/>
          </ac:picMkLst>
        </pc:picChg>
        <pc:picChg chg="mod">
          <ac:chgData name="賴柏綸 (107303556)" userId="8f0c2d5e-2d6d-4a71-8612-2607e580430b" providerId="ADAL" clId="{BFACA751-9E72-4124-A000-4A8F4D671D14}" dt="2022-06-13T05:47:11.068" v="99" actId="688"/>
          <ac:picMkLst>
            <pc:docMk/>
            <pc:sldMk cId="3722991894" sldId="259"/>
            <ac:picMk id="6" creationId="{C65C56E5-64B7-4C4C-A6F0-BAB21234E2FA}"/>
          </ac:picMkLst>
        </pc:picChg>
        <pc:picChg chg="mod">
          <ac:chgData name="賴柏綸 (107303556)" userId="8f0c2d5e-2d6d-4a71-8612-2607e580430b" providerId="ADAL" clId="{BFACA751-9E72-4124-A000-4A8F4D671D14}" dt="2022-06-13T05:47:11.068" v="99" actId="688"/>
          <ac:picMkLst>
            <pc:docMk/>
            <pc:sldMk cId="3722991894" sldId="259"/>
            <ac:picMk id="15" creationId="{C5F51B02-A815-4D7A-9857-13A8D7A8E0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3AA5D-8B98-4D8D-ADA0-5FED467F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F74C32-FF25-4E2E-9ECF-C81532D2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A14AB-6605-4CDB-AD4C-E1D3C845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7F9E1-86F4-4021-8745-B998E205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6A994-F2C7-49A5-B49D-A763FCBB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38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48F11-6A06-47B0-86D0-2F99D83F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B56DB9-A15E-4ACC-B3BF-E8C52617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DEBE81-CDCD-4718-A127-A1DC6191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17DA9-4419-4B54-839B-5120E52C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9A3C0F-1BF4-448A-A30D-01319D57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983C50-75F8-4875-96DA-238BFCC9B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6A0E53-0134-4595-BE3C-0D6B3BDA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8024F-4E21-4F87-B97C-9E5A0A24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48546A-DAD3-46A2-BF35-BDD4CDD1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54E10-BE6E-47B8-B87F-7AFD493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3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11D1B-8E6E-4889-AD86-4E954FE4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B2A97-1D54-48A5-B2B8-6EFBA0A4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605A3-C71A-4BA1-BE39-1A799D5D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D2161B-8BF5-4EAA-B1DE-B164727D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716242-1990-45EC-907C-334185B8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4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E9808-9E05-48F9-A2F1-F703B18A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4FEAE3-32B1-4DDF-AE2B-0B21C8D7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63E1C-2F7A-4B4A-BBB4-84952F26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8B5DE-FA18-4F6D-A52E-175ADF8A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5E53F2-9E85-4F1B-BD78-D3D02B06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8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E0F9B-BEE1-4985-A27D-26809BCD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9BC88-861B-40A8-BE48-7EED294A3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50CEB0-C5B7-4CF8-8840-AB6964A1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58DA1F-A812-442A-81B5-D66FB623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A56834-AD6B-436C-B5EE-F24F4D3E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E3DF73-AA5C-48FF-9020-6297EAA9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5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D1551-C120-4D7C-BD17-8ECA3C5A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789476-12C0-49EC-8108-25937C86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3C2FFD-D2A0-470F-8285-B288C091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B83F8F-4AF2-42F2-A4D2-94726952B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0DE366-AC89-46E7-8BB3-936F04ED0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D08A2C-59B0-4C9A-9268-2378516D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46DB7E-8518-4CDB-902A-1A36507A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EB7654-93C0-4D32-BA6B-17DB689D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36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90A44-31ED-4799-8C49-A9AF2A01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36F820-6E20-4B78-BA91-3D3A2884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DA3454-375C-468C-9E42-60DB0CB4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E85604-F551-46CE-B865-08F9FCD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76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57A40A-E6A5-413D-9A54-B474A6D8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FBDBED-53BF-4801-883E-D3F1A697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4BA16-2506-4136-B717-7AC28C3B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56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2F27B-2542-4A3F-8A96-A0676300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EFCCE-0A25-440E-BA97-82F7EE44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43E7E1-B499-4BD6-9CF1-B784C587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F077A1-43DF-4117-B3AA-37AE0D7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457C6A-7D1A-48C8-B546-ACE3B75B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E7E53A-0E74-443F-BB30-221134E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34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FA131-566E-4901-AE7D-82281FB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CDC4D4-157B-4691-821F-76920C434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0DF95D-7B36-4F71-B0F2-EED10E8A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EDEE8-0A2B-42C4-A3BC-E164B9E7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46C4C0-DEDF-41A6-B737-01EFFC1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D479A2-5168-4D3B-9AA1-5DE4019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A02769-0924-4FEF-B941-E1A7F68C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D152EC-C899-4BD9-8268-FAEF27C3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B971F-ED1A-41D5-9033-B37EF1277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409B-EB40-4CC7-98FB-AC5B9A1C4D5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FAFE93-DEB2-4BDD-A617-BD8EAA7C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82BF2-4F12-41F4-BEA7-24D33EEA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ECA4B-923F-4265-A582-EBB81DDB5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6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9E917C-3BB6-4BE8-BA9C-9E5ED421999C}"/>
              </a:ext>
            </a:extLst>
          </p:cNvPr>
          <p:cNvSpPr>
            <a:spLocks noChangeAspect="1"/>
          </p:cNvSpPr>
          <p:nvPr/>
        </p:nvSpPr>
        <p:spPr>
          <a:xfrm>
            <a:off x="3299835" y="147503"/>
            <a:ext cx="540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6F65F6F-02F4-4266-AD4B-7ADB861AFE12}"/>
              </a:ext>
            </a:extLst>
          </p:cNvPr>
          <p:cNvGrpSpPr/>
          <p:nvPr/>
        </p:nvGrpSpPr>
        <p:grpSpPr>
          <a:xfrm>
            <a:off x="2842635" y="2990849"/>
            <a:ext cx="7858954" cy="5147241"/>
            <a:chOff x="2323071" y="2409824"/>
            <a:chExt cx="7858954" cy="5147241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F6D2A934-D5D5-4905-8EEE-3C66A8ED0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250" b="92500" l="10000" r="90833">
                          <a14:foregroundMark x1="41753" y1="92322" x2="39645" y2="92449"/>
                          <a14:foregroundMark x1="64110" y1="90975" x2="42348" y2="92286"/>
                          <a14:foregroundMark x1="42125" y1="8893" x2="28250" y2="7333"/>
                          <a14:foregroundMark x1="28250" y1="7333" x2="26083" y2="8833"/>
                          <a14:foregroundMark x1="84131" y1="41500" x2="88417" y2="52583"/>
                          <a14:foregroundMark x1="74560" y1="16748" x2="84131" y2="41500"/>
                          <a14:foregroundMark x1="90192" y1="71294" x2="90417" y2="73667"/>
                          <a14:foregroundMark x1="89716" y1="66285" x2="89750" y2="66640"/>
                          <a14:foregroundMark x1="88417" y1="52583" x2="89066" y2="59423"/>
                          <a14:foregroundMark x1="44800" y1="85650" x2="42664" y2="86211"/>
                          <a14:foregroundMark x1="90417" y1="73667" x2="79663" y2="76492"/>
                          <a14:foregroundMark x1="50392" y1="87393" x2="43877" y2="87690"/>
                          <a14:foregroundMark x1="54689" y1="87198" x2="53616" y2="87247"/>
                          <a14:foregroundMark x1="63551" y1="86795" x2="61156" y2="86904"/>
                          <a14:foregroundMark x1="81103" y1="85996" x2="80574" y2="86020"/>
                          <a14:foregroundMark x1="27263" y1="22167" x2="25311" y2="22928"/>
                          <a14:foregroundMark x1="74250" y1="39833" x2="72833" y2="52750"/>
                          <a14:foregroundMark x1="86167" y1="49000" x2="83917" y2="62250"/>
                          <a14:foregroundMark x1="83917" y1="62250" x2="85167" y2="75583"/>
                          <a14:foregroundMark x1="85167" y1="75583" x2="85000" y2="75833"/>
                          <a14:foregroundMark x1="85917" y1="58083" x2="87083" y2="71583"/>
                          <a14:foregroundMark x1="87083" y1="71583" x2="87083" y2="72250"/>
                          <a14:foregroundMark x1="90833" y1="66917" x2="80211" y2="69814"/>
                          <a14:foregroundMark x1="90833" y1="69833" x2="79516" y2="68521"/>
                          <a14:foregroundMark x1="87167" y1="46333" x2="74750" y2="53417"/>
                          <a14:foregroundMark x1="87917" y1="50833" x2="76903" y2="60333"/>
                          <a14:foregroundMark x1="68351" y1="46917" x2="68457" y2="47567"/>
                          <a14:foregroundMark x1="68296" y1="46583" x2="68351" y2="46917"/>
                          <a14:foregroundMark x1="68217" y1="46099" x2="68296" y2="46583"/>
                          <a14:foregroundMark x1="67083" y1="39167" x2="67301" y2="40500"/>
                          <a14:foregroundMark x1="69028" y1="47507" x2="68402" y2="47334"/>
                          <a14:foregroundMark x1="85583" y1="52083" x2="69272" y2="47575"/>
                          <a14:foregroundMark x1="84917" y1="53000" x2="69473" y2="49504"/>
                          <a14:foregroundMark x1="90417" y1="53833" x2="76500" y2="57417"/>
                          <a14:foregroundMark x1="76500" y1="57417" x2="76144" y2="57797"/>
                          <a14:foregroundMark x1="86750" y1="49833" x2="79000" y2="63000"/>
                          <a14:foregroundMark x1="81333" y1="55667" x2="79725" y2="66522"/>
                          <a14:foregroundMark x1="82167" y1="46750" x2="82167" y2="64917"/>
                          <a14:foregroundMark x1="82167" y1="64917" x2="83333" y2="71250"/>
                          <a14:foregroundMark x1="89917" y1="48833" x2="85333" y2="75667"/>
                          <a14:foregroundMark x1="89917" y1="54250" x2="88833" y2="70833"/>
                          <a14:foregroundMark x1="87000" y1="50000" x2="86833" y2="63500"/>
                          <a14:foregroundMark x1="86833" y1="63500" x2="83667" y2="73833"/>
                          <a14:foregroundMark x1="77667" y1="43417" x2="77667" y2="57583"/>
                          <a14:foregroundMark x1="76849" y1="59726" x2="76679" y2="60171"/>
                          <a14:foregroundMark x1="77667" y1="57583" x2="77093" y2="59087"/>
                          <a14:foregroundMark x1="72000" y1="38583" x2="72152" y2="55292"/>
                          <a14:foregroundMark x1="70276" y1="49417" x2="70317" y2="50250"/>
                          <a14:foregroundMark x1="69652" y1="36606" x2="70276" y2="49417"/>
                          <a14:backgroundMark x1="32333" y1="46583" x2="4833" y2="60167"/>
                          <a14:backgroundMark x1="4833" y1="60167" x2="8417" y2="72917"/>
                          <a14:backgroundMark x1="8417" y1="72917" x2="29667" y2="71833"/>
                          <a14:backgroundMark x1="30250" y1="68250" x2="29417" y2="73667"/>
                          <a14:backgroundMark x1="84083" y1="41500" x2="84083" y2="41500"/>
                          <a14:backgroundMark x1="93250" y1="73083" x2="93250" y2="73083"/>
                          <a14:backgroundMark x1="79500" y1="2750" x2="79500" y2="2750"/>
                          <a14:backgroundMark x1="58917" y1="15917" x2="53000" y2="73833"/>
                          <a14:backgroundMark x1="71000" y1="70667" x2="39917" y2="68833"/>
                          <a14:backgroundMark x1="67500" y1="50583" x2="39167" y2="64583"/>
                          <a14:backgroundMark x1="73083" y1="72667" x2="36333" y2="79000"/>
                          <a14:backgroundMark x1="72500" y1="81083" x2="31667" y2="85500"/>
                          <a14:backgroundMark x1="73000" y1="86500" x2="71583" y2="62583"/>
                          <a14:backgroundMark x1="67833" y1="77917" x2="47833" y2="82917"/>
                          <a14:backgroundMark x1="79500" y1="84417" x2="64500" y2="91417"/>
                          <a14:backgroundMark x1="75167" y1="66917" x2="73667" y2="74333"/>
                          <a14:backgroundMark x1="62167" y1="60500" x2="56333" y2="62917"/>
                          <a14:backgroundMark x1="69333" y1="56500" x2="68417" y2="61667"/>
                          <a14:backgroundMark x1="73083" y1="59417" x2="75917" y2="75667"/>
                          <a14:backgroundMark x1="68000" y1="54167" x2="60417" y2="31250"/>
                          <a14:backgroundMark x1="71167" y1="28583" x2="64667" y2="28083"/>
                          <a14:backgroundMark x1="67500" y1="47667" x2="68667" y2="58833"/>
                          <a14:backgroundMark x1="68667" y1="56333" x2="61667" y2="43750"/>
                          <a14:backgroundMark x1="61667" y1="43750" x2="61000" y2="43417"/>
                          <a14:backgroundMark x1="66417" y1="51500" x2="67500" y2="67667"/>
                          <a14:backgroundMark x1="67500" y1="67667" x2="67500" y2="69333"/>
                          <a14:backgroundMark x1="65583" y1="50583" x2="59167" y2="41083"/>
                          <a14:backgroundMark x1="66750" y1="11250" x2="40167" y2="27083"/>
                          <a14:backgroundMark x1="68667" y1="17583" x2="55667" y2="12583"/>
                          <a14:backgroundMark x1="55667" y1="12583" x2="42667" y2="12083"/>
                          <a14:backgroundMark x1="55833" y1="8000" x2="46583" y2="10917"/>
                          <a14:backgroundMark x1="63083" y1="12750" x2="49083" y2="10917"/>
                          <a14:backgroundMark x1="59167" y1="8417" x2="47500" y2="9667"/>
                          <a14:backgroundMark x1="58417" y1="7500" x2="50917" y2="19417"/>
                          <a14:backgroundMark x1="75333" y1="13833" x2="61167" y2="25583"/>
                          <a14:backgroundMark x1="52833" y1="30417" x2="42167" y2="35000"/>
                          <a14:backgroundMark x1="54583" y1="35083" x2="41000" y2="50583"/>
                          <a14:backgroundMark x1="43750" y1="42917" x2="26417" y2="43083"/>
                          <a14:backgroundMark x1="40333" y1="28167" x2="19500" y2="22750"/>
                          <a14:backgroundMark x1="36000" y1="16500" x2="25333" y2="26333"/>
                          <a14:backgroundMark x1="38250" y1="16750" x2="35500" y2="24750"/>
                          <a14:backgroundMark x1="48667" y1="15000" x2="31833" y2="19417"/>
                          <a14:backgroundMark x1="49167" y1="9667" x2="35250" y2="11250"/>
                          <a14:backgroundMark x1="35250" y1="11250" x2="33667" y2="12167"/>
                          <a14:backgroundMark x1="59250" y1="6083" x2="44167" y2="15083"/>
                          <a14:backgroundMark x1="65750" y1="14333" x2="52833" y2="11750"/>
                          <a14:backgroundMark x1="70833" y1="11917" x2="56417" y2="10000"/>
                          <a14:backgroundMark x1="56417" y1="10000" x2="53667" y2="10667"/>
                          <a14:backgroundMark x1="73250" y1="10833" x2="63667" y2="21083"/>
                          <a14:backgroundMark x1="43417" y1="49333" x2="34750" y2="72750"/>
                          <a14:backgroundMark x1="47250" y1="83750" x2="22583" y2="85250"/>
                          <a14:backgroundMark x1="41667" y1="91000" x2="23333" y2="85000"/>
                          <a14:backgroundMark x1="42000" y1="87750" x2="29083" y2="89333"/>
                          <a14:backgroundMark x1="42833" y1="86417" x2="30083" y2="91083"/>
                          <a14:backgroundMark x1="30083" y1="91083" x2="29917" y2="90917"/>
                          <a14:backgroundMark x1="39333" y1="91917" x2="30333" y2="90667"/>
                          <a14:backgroundMark x1="44500" y1="90417" x2="23667" y2="91333"/>
                          <a14:backgroundMark x1="71167" y1="81500" x2="64500" y2="87583"/>
                          <a14:backgroundMark x1="71750" y1="84417" x2="66250" y2="89833"/>
                          <a14:backgroundMark x1="76333" y1="89667" x2="66000" y2="92500"/>
                          <a14:backgroundMark x1="82583" y1="87917" x2="68000" y2="92083"/>
                          <a14:backgroundMark x1="82583" y1="79417" x2="76750" y2="88833"/>
                          <a14:backgroundMark x1="83250" y1="87750" x2="69917" y2="76250"/>
                          <a14:backgroundMark x1="81250" y1="84417" x2="69083" y2="74667"/>
                          <a14:backgroundMark x1="78417" y1="77250" x2="66417" y2="81750"/>
                          <a14:backgroundMark x1="77500" y1="62333" x2="68083" y2="61917"/>
                          <a14:backgroundMark x1="76417" y1="58167" x2="66667" y2="60250"/>
                          <a14:backgroundMark x1="75833" y1="59833" x2="69583" y2="61417"/>
                          <a14:backgroundMark x1="77250" y1="60583" x2="72917" y2="65500"/>
                          <a14:backgroundMark x1="78417" y1="62917" x2="69750" y2="56500"/>
                          <a14:backgroundMark x1="77250" y1="61000" x2="74333" y2="79833"/>
                          <a14:backgroundMark x1="78000" y1="67083" x2="75583" y2="79000"/>
                          <a14:backgroundMark x1="78500" y1="69000" x2="77583" y2="80167"/>
                          <a14:backgroundMark x1="77417" y1="63000" x2="77500" y2="77250"/>
                          <a14:backgroundMark x1="77500" y1="77250" x2="77250" y2="78000"/>
                          <a14:backgroundMark x1="76333" y1="60583" x2="76750" y2="69667"/>
                          <a14:backgroundMark x1="77250" y1="63750" x2="77083" y2="68500"/>
                          <a14:backgroundMark x1="77833" y1="65667" x2="77833" y2="65667"/>
                          <a14:backgroundMark x1="78333" y1="65583" x2="78000" y2="66000"/>
                          <a14:backgroundMark x1="77833" y1="64000" x2="77667" y2="65083"/>
                          <a14:backgroundMark x1="78333" y1="84667" x2="78333" y2="84667"/>
                          <a14:backgroundMark x1="82417" y1="86083" x2="82417" y2="86083"/>
                          <a14:backgroundMark x1="80917" y1="84750" x2="80917" y2="84750"/>
                          <a14:backgroundMark x1="81250" y1="86083" x2="81250" y2="86083"/>
                          <a14:backgroundMark x1="82000" y1="85833" x2="82000" y2="85833"/>
                          <a14:backgroundMark x1="81333" y1="85833" x2="81000" y2="85833"/>
                          <a14:backgroundMark x1="79750" y1="86083" x2="79750" y2="86083"/>
                          <a14:backgroundMark x1="82667" y1="85167" x2="81333" y2="85583"/>
                          <a14:backgroundMark x1="79917" y1="86500" x2="79917" y2="86500"/>
                          <a14:backgroundMark x1="80083" y1="86500" x2="80083" y2="86500"/>
                          <a14:backgroundMark x1="80917" y1="85917" x2="80917" y2="85917"/>
                          <a14:backgroundMark x1="77583" y1="87083" x2="77000" y2="87500"/>
                          <a14:backgroundMark x1="70167" y1="89833" x2="70167" y2="89833"/>
                          <a14:backgroundMark x1="64750" y1="46500" x2="65000" y2="46917"/>
                          <a14:backgroundMark x1="65333" y1="48000" x2="65333" y2="48000"/>
                          <a14:backgroundMark x1="65333" y1="48333" x2="65333" y2="48583"/>
                          <a14:backgroundMark x1="65333" y1="48583" x2="65333" y2="48583"/>
                          <a14:backgroundMark x1="66417" y1="47250" x2="66417" y2="47250"/>
                          <a14:backgroundMark x1="65333" y1="37250" x2="65333" y2="37583"/>
                          <a14:backgroundMark x1="63500" y1="37667" x2="63500" y2="37667"/>
                          <a14:backgroundMark x1="63333" y1="37667" x2="63333" y2="37667"/>
                          <a14:backgroundMark x1="66000" y1="32583" x2="66000" y2="32583"/>
                          <a14:backgroundMark x1="67250" y1="35250" x2="67500" y2="35667"/>
                          <a14:backgroundMark x1="67667" y1="35833" x2="67667" y2="35833"/>
                          <a14:backgroundMark x1="68417" y1="35583" x2="68417" y2="35583"/>
                          <a14:backgroundMark x1="68667" y1="34583" x2="68667" y2="34583"/>
                          <a14:backgroundMark x1="68833" y1="34333" x2="68833" y2="34333"/>
                          <a14:backgroundMark x1="69167" y1="34333" x2="69167" y2="34333"/>
                          <a14:backgroundMark x1="69167" y1="34250" x2="69167" y2="34250"/>
                          <a14:backgroundMark x1="69167" y1="34250" x2="69167" y2="34250"/>
                          <a14:backgroundMark x1="69500" y1="34000" x2="69500" y2="34000"/>
                          <a14:backgroundMark x1="68667" y1="35000" x2="66250" y2="38083"/>
                          <a14:backgroundMark x1="64500" y1="40500" x2="64500" y2="40500"/>
                          <a14:backgroundMark x1="64250" y1="40833" x2="64750" y2="40833"/>
                          <a14:backgroundMark x1="66167" y1="40500" x2="66167" y2="40500"/>
                          <a14:backgroundMark x1="66167" y1="40500" x2="66167" y2="40500"/>
                          <a14:backgroundMark x1="66167" y1="40667" x2="66167" y2="40667"/>
                          <a14:backgroundMark x1="68083" y1="34750" x2="68083" y2="34750"/>
                          <a14:backgroundMark x1="68833" y1="33500" x2="69167" y2="33500"/>
                          <a14:backgroundMark x1="69583" y1="33500" x2="69583" y2="33500"/>
                          <a14:backgroundMark x1="69333" y1="33417" x2="67833" y2="33500"/>
                          <a14:backgroundMark x1="59750" y1="33833" x2="57500" y2="34000"/>
                          <a14:backgroundMark x1="39333" y1="32667" x2="38000" y2="32667"/>
                          <a14:backgroundMark x1="34750" y1="26917" x2="33833" y2="26417"/>
                          <a14:backgroundMark x1="34167" y1="20833" x2="35417" y2="20667"/>
                          <a14:backgroundMark x1="41833" y1="12333" x2="44917" y2="12750"/>
                          <a14:backgroundMark x1="56750" y1="13167" x2="57083" y2="13917"/>
                          <a14:backgroundMark x1="53667" y1="23583" x2="47167" y2="28750"/>
                          <a14:backgroundMark x1="43250" y1="40250" x2="42417" y2="42667"/>
                          <a14:backgroundMark x1="47167" y1="51667" x2="50083" y2="52667"/>
                          <a14:backgroundMark x1="58417" y1="56667" x2="61000" y2="56083"/>
                          <a14:backgroundMark x1="65583" y1="54333" x2="66417" y2="54583"/>
                          <a14:backgroundMark x1="68750" y1="55083" x2="69750" y2="55417"/>
                          <a14:backgroundMark x1="71167" y1="55667" x2="71333" y2="56083"/>
                          <a14:backgroundMark x1="72083" y1="56667" x2="72417" y2="56833"/>
                          <a14:backgroundMark x1="72583" y1="57250" x2="72583" y2="57250"/>
                          <a14:backgroundMark x1="72583" y1="57250" x2="70833" y2="56000"/>
                          <a14:backgroundMark x1="69250" y1="53417" x2="69167" y2="53083"/>
                          <a14:backgroundMark x1="68833" y1="51667" x2="68833" y2="51667"/>
                          <a14:backgroundMark x1="68750" y1="51667" x2="68750" y2="51667"/>
                          <a14:backgroundMark x1="68833" y1="51083" x2="68833" y2="51083"/>
                          <a14:backgroundMark x1="69333" y1="51083" x2="69333" y2="51083"/>
                          <a14:backgroundMark x1="68750" y1="50250" x2="68750" y2="50250"/>
                          <a14:backgroundMark x1="71000" y1="52167" x2="65500" y2="51333"/>
                          <a14:backgroundMark x1="70417" y1="53750" x2="67917" y2="56000"/>
                          <a14:backgroundMark x1="75000" y1="58917" x2="69917" y2="55833"/>
                          <a14:backgroundMark x1="70167" y1="52167" x2="68333" y2="49417"/>
                          <a14:backgroundMark x1="68250" y1="48917" x2="68250" y2="48917"/>
                          <a14:backgroundMark x1="68833" y1="49167" x2="68833" y2="49167"/>
                          <a14:backgroundMark x1="68833" y1="49167" x2="68833" y2="49417"/>
                          <a14:backgroundMark x1="68833" y1="50500" x2="68833" y2="50500"/>
                          <a14:backgroundMark x1="70000" y1="55083" x2="70000" y2="55083"/>
                          <a14:backgroundMark x1="71583" y1="56250" x2="71583" y2="56250"/>
                          <a14:backgroundMark x1="73417" y1="57667" x2="73750" y2="57917"/>
                          <a14:backgroundMark x1="73917" y1="58000" x2="73917" y2="58000"/>
                          <a14:backgroundMark x1="74333" y1="59333" x2="74333" y2="59333"/>
                          <a14:backgroundMark x1="75750" y1="61833" x2="75833" y2="62333"/>
                          <a14:backgroundMark x1="76750" y1="64667" x2="76750" y2="64667"/>
                          <a14:backgroundMark x1="75500" y1="60167" x2="73917" y2="58583"/>
                          <a14:backgroundMark x1="73417" y1="57917" x2="73083" y2="57667"/>
                          <a14:backgroundMark x1="72833" y1="57083" x2="72250" y2="56917"/>
                          <a14:backgroundMark x1="73500" y1="57667" x2="73500" y2="57667"/>
                          <a14:backgroundMark x1="73833" y1="58500" x2="73833" y2="58500"/>
                          <a14:backgroundMark x1="73667" y1="58583" x2="73417" y2="58333"/>
                          <a14:backgroundMark x1="73250" y1="57583" x2="73250" y2="57583"/>
                          <a14:backgroundMark x1="73083" y1="57500" x2="73083" y2="57500"/>
                          <a14:backgroundMark x1="73333" y1="57667" x2="73333" y2="57667"/>
                          <a14:backgroundMark x1="59167" y1="83000" x2="56667" y2="87750"/>
                          <a14:backgroundMark x1="61417" y1="83583" x2="61333" y2="83917"/>
                          <a14:backgroundMark x1="60833" y1="86333" x2="60417" y2="86250"/>
                          <a14:backgroundMark x1="62667" y1="84333" x2="49417" y2="84667"/>
                          <a14:backgroundMark x1="49417" y1="84667" x2="47000" y2="83833"/>
                          <a14:backgroundMark x1="53000" y1="86250" x2="49583" y2="86083"/>
                          <a14:backgroundMark x1="60333" y1="86250" x2="54667" y2="87167"/>
                          <a14:backgroundMark x1="66333" y1="47917" x2="68167" y2="41917"/>
                          <a14:backgroundMark x1="68000" y1="41000" x2="66333" y2="46167"/>
                          <a14:backgroundMark x1="67167" y1="41417" x2="61083" y2="41167"/>
                          <a14:backgroundMark x1="65167" y1="40333" x2="59000" y2="40417"/>
                          <a14:backgroundMark x1="67583" y1="40417" x2="64333" y2="47417"/>
                          <a14:backgroundMark x1="66000" y1="47667" x2="66000" y2="46917"/>
                          <a14:backgroundMark x1="68083" y1="51000" x2="67750" y2="43083"/>
                          <a14:backgroundMark x1="67333" y1="48333" x2="66000" y2="44917"/>
                          <a14:backgroundMark x1="67167" y1="50167" x2="68083" y2="39583"/>
                          <a14:backgroundMark x1="66833" y1="47083" x2="66833" y2="41167"/>
                          <a14:backgroundMark x1="66917" y1="48583" x2="65750" y2="43667"/>
                          <a14:backgroundMark x1="67167" y1="46917" x2="67167" y2="46917"/>
                          <a14:backgroundMark x1="67417" y1="47500" x2="67417" y2="46917"/>
                          <a14:backgroundMark x1="67250" y1="46583" x2="67250" y2="46583"/>
                          <a14:backgroundMark x1="67250" y1="46417" x2="67250" y2="46417"/>
                          <a14:backgroundMark x1="67250" y1="46417" x2="66917" y2="45833"/>
                          <a14:backgroundMark x1="62000" y1="39833" x2="62000" y2="39833"/>
                          <a14:backgroundMark x1="62667" y1="39583" x2="62667" y2="39583"/>
                          <a14:backgroundMark x1="62667" y1="39750" x2="62667" y2="39750"/>
                          <a14:backgroundMark x1="62667" y1="39833" x2="62667" y2="39833"/>
                          <a14:backgroundMark x1="62667" y1="40167" x2="62667" y2="40167"/>
                          <a14:backgroundMark x1="62417" y1="40250" x2="62417" y2="40250"/>
                          <a14:backgroundMark x1="62000" y1="40250" x2="62000" y2="40250"/>
                          <a14:backgroundMark x1="78083" y1="32000" x2="78083" y2="32000"/>
                          <a14:backgroundMark x1="87250" y1="17833" x2="87250" y2="1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23070" y="2553171"/>
              <a:ext cx="5003895" cy="500389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CE57E6E-26AF-441B-A315-A61FDB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250" b="92500" l="10000" r="90417">
                          <a14:foregroundMark x1="56750" y1="7833" x2="41167" y2="9667"/>
                          <a14:foregroundMark x1="77333" y1="90333" x2="65333" y2="90917"/>
                          <a14:foregroundMark x1="78917" y1="90083" x2="37417" y2="92583"/>
                          <a14:foregroundMark x1="37417" y1="92583" x2="36500" y2="91167"/>
                          <a14:foregroundMark x1="69750" y1="12000" x2="28250" y2="7333"/>
                          <a14:foregroundMark x1="28250" y1="7333" x2="26083" y2="8833"/>
                          <a14:foregroundMark x1="84131" y1="41500" x2="88417" y2="52583"/>
                          <a14:foregroundMark x1="72917" y1="12500" x2="84131" y2="41500"/>
                          <a14:foregroundMark x1="90192" y1="71294" x2="90417" y2="73667"/>
                          <a14:foregroundMark x1="89716" y1="66285" x2="89750" y2="66640"/>
                          <a14:foregroundMark x1="88417" y1="52583" x2="89066" y2="59423"/>
                          <a14:foregroundMark x1="90417" y1="73667" x2="41250" y2="86583"/>
                          <a14:foregroundMark x1="41250" y1="86583" x2="31500" y2="92167"/>
                          <a14:foregroundMark x1="82833" y1="85917" x2="33417" y2="88167"/>
                          <a14:foregroundMark x1="33417" y1="88167" x2="24500" y2="85917"/>
                          <a14:foregroundMark x1="40083" y1="17167" x2="23417" y2="23667"/>
                          <a14:backgroundMark x1="32333" y1="46583" x2="4833" y2="60167"/>
                          <a14:backgroundMark x1="4833" y1="60167" x2="8417" y2="72917"/>
                          <a14:backgroundMark x1="8417" y1="72917" x2="29667" y2="71833"/>
                          <a14:backgroundMark x1="30250" y1="68250" x2="29417" y2="73667"/>
                          <a14:backgroundMark x1="66833" y1="41167" x2="70083" y2="50083"/>
                          <a14:backgroundMark x1="70250" y1="38583" x2="76417" y2="51583"/>
                          <a14:backgroundMark x1="76417" y1="51583" x2="76000" y2="54083"/>
                          <a14:backgroundMark x1="83250" y1="47583" x2="80750" y2="59917"/>
                          <a14:backgroundMark x1="88667" y1="60500" x2="84083" y2="68083"/>
                          <a14:backgroundMark x1="87833" y1="66667" x2="80250" y2="69250"/>
                          <a14:backgroundMark x1="89500" y1="68667" x2="82833" y2="72000"/>
                          <a14:backgroundMark x1="90250" y1="67833" x2="83250" y2="72917"/>
                          <a14:backgroundMark x1="66083" y1="40667" x2="69083" y2="50083"/>
                          <a14:backgroundMark x1="84083" y1="41500" x2="84083" y2="41500"/>
                          <a14:backgroundMark x1="85333" y1="52917" x2="89250" y2="66417"/>
                          <a14:backgroundMark x1="89250" y1="66417" x2="87167" y2="70750"/>
                          <a14:backgroundMark x1="89417" y1="69750" x2="84500" y2="72667"/>
                          <a14:backgroundMark x1="93250" y1="73083" x2="93250" y2="73083"/>
                          <a14:backgroundMark x1="79500" y1="2750" x2="79500" y2="2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493402" y="2409825"/>
              <a:ext cx="5003895" cy="500389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753F5A9-4F3D-4DA5-84D1-1273D4CD2E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4750" y1="42750" x2="17000" y2="55917"/>
                          <a14:foregroundMark x1="17000" y1="55917" x2="13000" y2="75250"/>
                          <a14:backgroundMark x1="25250" y1="39083" x2="58500" y2="42167"/>
                          <a14:backgroundMark x1="58500" y1="42167" x2="71667" y2="46500"/>
                          <a14:backgroundMark x1="71667" y1="46500" x2="68500" y2="61833"/>
                          <a14:backgroundMark x1="68500" y1="61833" x2="56000" y2="73417"/>
                          <a14:backgroundMark x1="56000" y1="73417" x2="42917" y2="75833"/>
                          <a14:backgroundMark x1="42917" y1="75833" x2="34917" y2="66917"/>
                          <a14:backgroundMark x1="32250" y1="64583" x2="32250" y2="75750"/>
                          <a14:backgroundMark x1="70333" y1="30250" x2="19833" y2="25500"/>
                          <a14:backgroundMark x1="34333" y1="40667" x2="50750" y2="47583"/>
                          <a14:backgroundMark x1="50750" y1="47583" x2="61167" y2="56167"/>
                          <a14:backgroundMark x1="61167" y1="56167" x2="55750" y2="68500"/>
                          <a14:backgroundMark x1="55750" y1="68500" x2="55750" y2="68500"/>
                          <a14:backgroundMark x1="74500" y1="72667" x2="47750" y2="87417"/>
                          <a14:backgroundMark x1="47750" y1="87417" x2="32667" y2="89583"/>
                          <a14:backgroundMark x1="32667" y1="89583" x2="27833" y2="88833"/>
                          <a14:backgroundMark x1="63500" y1="18250" x2="42667" y2="21917"/>
                          <a14:backgroundMark x1="70583" y1="15333" x2="43833" y2="15500"/>
                          <a14:backgroundMark x1="43833" y1="15500" x2="42167" y2="16167"/>
                          <a14:backgroundMark x1="38833" y1="86167" x2="29667" y2="86167"/>
                          <a14:backgroundMark x1="30750" y1="83333" x2="28917" y2="87000"/>
                          <a14:backgroundMark x1="35417" y1="18750" x2="35417" y2="18750"/>
                          <a14:backgroundMark x1="85667" y1="68250" x2="85667" y2="68250"/>
                          <a14:backgroundMark x1="37000" y1="18500" x2="37000" y2="18500"/>
                          <a14:backgroundMark x1="11167" y1="23167" x2="11167" y2="23167"/>
                          <a14:backgroundMark x1="83333" y1="45083" x2="80583" y2="86750"/>
                          <a14:backgroundMark x1="80583" y1="86750" x2="76000" y2="86750"/>
                          <a14:backgroundMark x1="28167" y1="62500" x2="40750" y2="70250"/>
                          <a14:backgroundMark x1="40750" y1="70250" x2="32750" y2="81333"/>
                          <a14:backgroundMark x1="32750" y1="81333" x2="24250" y2="80167"/>
                          <a14:backgroundMark x1="34083" y1="76583" x2="24250" y2="79417"/>
                          <a14:backgroundMark x1="33083" y1="64833" x2="29417" y2="68000"/>
                          <a14:backgroundMark x1="38833" y1="49000" x2="30500" y2="60167"/>
                          <a14:backgroundMark x1="30500" y1="60167" x2="34333" y2="65333"/>
                          <a14:backgroundMark x1="42667" y1="52833" x2="31833" y2="61500"/>
                          <a14:backgroundMark x1="31833" y1="61500" x2="31250" y2="65083"/>
                          <a14:backgroundMark x1="43750" y1="64583" x2="26833" y2="62500"/>
                          <a14:backgroundMark x1="41917" y1="54167" x2="28083" y2="56917"/>
                          <a14:backgroundMark x1="28083" y1="56917" x2="27083" y2="57833"/>
                          <a14:backgroundMark x1="33583" y1="63500" x2="26833" y2="74250"/>
                          <a14:backgroundMark x1="72167" y1="13000" x2="64583" y2="1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290"/>
            <a:stretch/>
          </p:blipFill>
          <p:spPr>
            <a:xfrm rot="6384732">
              <a:off x="6286258" y="2558726"/>
              <a:ext cx="2787639" cy="5003894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5EC80A72-CE66-4EAD-B0F9-D7EE3746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907369" y="4421532"/>
              <a:ext cx="208821" cy="333297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2C0D9C-B33F-4548-82AE-3C00F57A96EA}"/>
                </a:ext>
              </a:extLst>
            </p:cNvPr>
            <p:cNvSpPr/>
            <p:nvPr/>
          </p:nvSpPr>
          <p:spPr>
            <a:xfrm>
              <a:off x="3533739" y="4325659"/>
              <a:ext cx="164600" cy="237002"/>
            </a:xfrm>
            <a:prstGeom prst="rect">
              <a:avLst/>
            </a:prstGeom>
            <a:solidFill>
              <a:srgbClr val="F5B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0D29891-6331-4BBB-8F92-123E15E318B1}"/>
                </a:ext>
              </a:extLst>
            </p:cNvPr>
            <p:cNvSpPr/>
            <p:nvPr/>
          </p:nvSpPr>
          <p:spPr>
            <a:xfrm>
              <a:off x="3555954" y="4674770"/>
              <a:ext cx="164600" cy="237002"/>
            </a:xfrm>
            <a:prstGeom prst="rect">
              <a:avLst/>
            </a:prstGeom>
            <a:solidFill>
              <a:srgbClr val="F5B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十字形 20">
              <a:extLst>
                <a:ext uri="{FF2B5EF4-FFF2-40B4-BE49-F238E27FC236}">
                  <a16:creationId xmlns:a16="http://schemas.microsoft.com/office/drawing/2014/main" id="{6CEBD540-A370-479D-AD7F-F812DF522F69}"/>
                </a:ext>
              </a:extLst>
            </p:cNvPr>
            <p:cNvSpPr>
              <a:spLocks noChangeAspect="1"/>
            </p:cNvSpPr>
            <p:nvPr/>
          </p:nvSpPr>
          <p:spPr>
            <a:xfrm rot="2691831">
              <a:off x="3565173" y="4262668"/>
              <a:ext cx="197003" cy="197003"/>
            </a:xfrm>
            <a:prstGeom prst="plus">
              <a:avLst>
                <a:gd name="adj" fmla="val 43584"/>
              </a:avLst>
            </a:prstGeom>
            <a:solidFill>
              <a:srgbClr val="2A2C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十字形 21">
              <a:extLst>
                <a:ext uri="{FF2B5EF4-FFF2-40B4-BE49-F238E27FC236}">
                  <a16:creationId xmlns:a16="http://schemas.microsoft.com/office/drawing/2014/main" id="{20075AB9-908E-40C7-92D9-9A5EB62ADEDE}"/>
                </a:ext>
              </a:extLst>
            </p:cNvPr>
            <p:cNvSpPr>
              <a:spLocks noChangeAspect="1"/>
            </p:cNvSpPr>
            <p:nvPr/>
          </p:nvSpPr>
          <p:spPr>
            <a:xfrm rot="2556641">
              <a:off x="3561530" y="4729529"/>
              <a:ext cx="197003" cy="197003"/>
            </a:xfrm>
            <a:prstGeom prst="plus">
              <a:avLst>
                <a:gd name="adj" fmla="val 43584"/>
              </a:avLst>
            </a:prstGeom>
            <a:solidFill>
              <a:srgbClr val="2A2C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476A8F46-EE9F-44DB-837D-844C6A451D7D}"/>
                </a:ext>
              </a:extLst>
            </p:cNvPr>
            <p:cNvSpPr>
              <a:spLocks noChangeAspect="1"/>
            </p:cNvSpPr>
            <p:nvPr/>
          </p:nvSpPr>
          <p:spPr>
            <a:xfrm rot="2691831">
              <a:off x="3515126" y="4233314"/>
              <a:ext cx="246254" cy="246254"/>
            </a:xfrm>
            <a:prstGeom prst="plus">
              <a:avLst>
                <a:gd name="adj" fmla="val 37044"/>
              </a:avLst>
            </a:prstGeom>
            <a:solidFill>
              <a:srgbClr val="2A2C2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十字形 10">
              <a:extLst>
                <a:ext uri="{FF2B5EF4-FFF2-40B4-BE49-F238E27FC236}">
                  <a16:creationId xmlns:a16="http://schemas.microsoft.com/office/drawing/2014/main" id="{CF82DEE4-B011-4885-89C5-282690CAE5D3}"/>
                </a:ext>
              </a:extLst>
            </p:cNvPr>
            <p:cNvSpPr>
              <a:spLocks noChangeAspect="1"/>
            </p:cNvSpPr>
            <p:nvPr/>
          </p:nvSpPr>
          <p:spPr>
            <a:xfrm rot="2691831">
              <a:off x="3515126" y="4704903"/>
              <a:ext cx="246254" cy="246254"/>
            </a:xfrm>
            <a:prstGeom prst="plus">
              <a:avLst>
                <a:gd name="adj" fmla="val 37044"/>
              </a:avLst>
            </a:prstGeom>
            <a:solidFill>
              <a:srgbClr val="2A2C2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98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30F4F4B-7540-4A13-A810-0C5AAAF4E590}"/>
              </a:ext>
            </a:extLst>
          </p:cNvPr>
          <p:cNvSpPr/>
          <p:nvPr/>
        </p:nvSpPr>
        <p:spPr>
          <a:xfrm>
            <a:off x="3052281" y="-450332"/>
            <a:ext cx="540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629B4EE-F5B4-4CAC-AC95-632E2D977E8D}"/>
              </a:ext>
            </a:extLst>
          </p:cNvPr>
          <p:cNvGrpSpPr>
            <a:grpSpLocks noChangeAspect="1"/>
          </p:cNvGrpSpPr>
          <p:nvPr/>
        </p:nvGrpSpPr>
        <p:grpSpPr>
          <a:xfrm>
            <a:off x="2663186" y="1095776"/>
            <a:ext cx="7014213" cy="6510870"/>
            <a:chOff x="3345174" y="1550403"/>
            <a:chExt cx="5057064" cy="4694167"/>
          </a:xfrm>
        </p:grpSpPr>
        <p:pic>
          <p:nvPicPr>
            <p:cNvPr id="9" name="內容版面配置區 4">
              <a:extLst>
                <a:ext uri="{FF2B5EF4-FFF2-40B4-BE49-F238E27FC236}">
                  <a16:creationId xmlns:a16="http://schemas.microsoft.com/office/drawing/2014/main" id="{86A3FFA1-CC05-4929-BFA3-22404B087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80500" y1="66083" x2="77583" y2="59167"/>
                          <a14:backgroundMark x1="49000" y1="18000" x2="38583" y2="62583"/>
                          <a14:backgroundMark x1="38583" y1="62583" x2="30583" y2="73333"/>
                          <a14:backgroundMark x1="30583" y1="73333" x2="30250" y2="74417"/>
                          <a14:backgroundMark x1="60917" y1="53667" x2="44750" y2="87750"/>
                          <a14:backgroundMark x1="63333" y1="53917" x2="48167" y2="52000"/>
                          <a14:backgroundMark x1="48167" y1="52000" x2="40250" y2="55083"/>
                          <a14:backgroundMark x1="25500" y1="83417" x2="19667" y2="47333"/>
                          <a14:backgroundMark x1="19667" y1="47333" x2="15667" y2="41750"/>
                          <a14:backgroundMark x1="50250" y1="17500" x2="17750" y2="33833"/>
                          <a14:backgroundMark x1="17750" y1="33833" x2="18083" y2="33667"/>
                          <a14:backgroundMark x1="60000" y1="35583" x2="55167" y2="22250"/>
                          <a14:backgroundMark x1="55167" y1="22250" x2="46000" y2="11917"/>
                          <a14:backgroundMark x1="46000" y1="11917" x2="33167" y2="9417"/>
                          <a14:backgroundMark x1="33167" y1="9417" x2="21917" y2="17083"/>
                          <a14:backgroundMark x1="21917" y1="17083" x2="37000" y2="19750"/>
                          <a14:backgroundMark x1="37000" y1="19750" x2="46667" y2="10667"/>
                          <a14:backgroundMark x1="46667" y1="10667" x2="29583" y2="21417"/>
                          <a14:backgroundMark x1="29583" y1="21417" x2="20583" y2="33083"/>
                          <a14:backgroundMark x1="20583" y1="33083" x2="31667" y2="29667"/>
                          <a14:backgroundMark x1="25000" y1="49667" x2="24583" y2="69667"/>
                          <a14:backgroundMark x1="24583" y1="69667" x2="26833" y2="82750"/>
                          <a14:backgroundMark x1="26833" y1="82750" x2="28833" y2="850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366415" flipH="1">
              <a:off x="4744631" y="2586963"/>
              <a:ext cx="3657607" cy="3657607"/>
            </a:xfrm>
            <a:prstGeom prst="rect">
              <a:avLst/>
            </a:prstGeom>
          </p:spPr>
        </p:pic>
        <p:pic>
          <p:nvPicPr>
            <p:cNvPr id="6" name="內容版面配置區 4">
              <a:extLst>
                <a:ext uri="{FF2B5EF4-FFF2-40B4-BE49-F238E27FC236}">
                  <a16:creationId xmlns:a16="http://schemas.microsoft.com/office/drawing/2014/main" id="{0D75F9D9-DC3A-4F65-B48C-1B0EF0E1F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83" b="92750" l="10000" r="90000">
                          <a14:foregroundMark x1="58583" y1="10333" x2="43250" y2="5667"/>
                          <a14:foregroundMark x1="43250" y1="5667" x2="29500" y2="5250"/>
                          <a14:foregroundMark x1="29500" y1="5250" x2="15917" y2="13000"/>
                          <a14:foregroundMark x1="39000" y1="31583" x2="35000" y2="47500"/>
                          <a14:foregroundMark x1="38083" y1="32750" x2="42583" y2="58417"/>
                          <a14:foregroundMark x1="55000" y1="90333" x2="20250" y2="88000"/>
                          <a14:foregroundMark x1="53833" y1="92500" x2="16167" y2="92750"/>
                          <a14:foregroundMark x1="52583" y1="90333" x2="36250" y2="91750"/>
                          <a14:foregroundMark x1="36250" y1="91750" x2="19167" y2="88250"/>
                          <a14:foregroundMark x1="19167" y1="88250" x2="11167" y2="73667"/>
                          <a14:foregroundMark x1="22198" y1="44732" x2="34583" y2="12250"/>
                          <a14:foregroundMark x1="11167" y1="73667" x2="14248" y2="65585"/>
                          <a14:foregroundMark x1="34583" y1="12250" x2="61000" y2="3083"/>
                          <a14:foregroundMark x1="61000" y1="3083" x2="82167" y2="7917"/>
                          <a14:foregroundMark x1="82167" y1="7917" x2="82500" y2="21667"/>
                          <a14:foregroundMark x1="82500" y1="21667" x2="55083" y2="43333"/>
                          <a14:foregroundMark x1="55083" y1="43333" x2="37417" y2="42083"/>
                          <a14:foregroundMark x1="37417" y1="42083" x2="36167" y2="18167"/>
                          <a14:foregroundMark x1="36167" y1="18167" x2="19167" y2="27000"/>
                          <a14:foregroundMark x1="19167" y1="27000" x2="42833" y2="31667"/>
                          <a14:foregroundMark x1="42833" y1="31667" x2="55917" y2="29417"/>
                          <a14:foregroundMark x1="55917" y1="29417" x2="55917" y2="29167"/>
                          <a14:foregroundMark x1="61167" y1="29417" x2="19000" y2="42083"/>
                          <a14:foregroundMark x1="19000" y1="42083" x2="18083" y2="45083"/>
                          <a14:foregroundMark x1="58333" y1="38000" x2="19000" y2="44917"/>
                          <a14:backgroundMark x1="62167" y1="66583" x2="59833" y2="79833"/>
                          <a14:backgroundMark x1="59833" y1="79833" x2="70000" y2="84417"/>
                          <a14:backgroundMark x1="16667" y1="52417" x2="13750" y2="59417"/>
                          <a14:backgroundMark x1="19250" y1="49000" x2="15000" y2="61667"/>
                          <a14:backgroundMark x1="15000" y1="61667" x2="13750" y2="62500"/>
                          <a14:backgroundMark x1="21833" y1="45333" x2="19750" y2="56000"/>
                          <a14:backgroundMark x1="14833" y1="62833" x2="12500" y2="65417"/>
                          <a14:backgroundMark x1="14333" y1="64917" x2="12500" y2="64083"/>
                          <a14:backgroundMark x1="20583" y1="55000" x2="22333" y2="46167"/>
                          <a14:backgroundMark x1="22917" y1="44833" x2="21333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18110" y="1837210"/>
              <a:ext cx="3657607" cy="3657607"/>
            </a:xfrm>
            <a:prstGeom prst="rect">
              <a:avLst/>
            </a:prstGeom>
          </p:spPr>
        </p:pic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FC9AE6D-6D1C-4D3D-A0F4-E1345DC3720E}"/>
                </a:ext>
              </a:extLst>
            </p:cNvPr>
            <p:cNvSpPr/>
            <p:nvPr/>
          </p:nvSpPr>
          <p:spPr>
            <a:xfrm>
              <a:off x="4371703" y="3583281"/>
              <a:ext cx="209006" cy="165463"/>
            </a:xfrm>
            <a:prstGeom prst="ellipse">
              <a:avLst/>
            </a:prstGeom>
            <a:solidFill>
              <a:srgbClr val="363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AB17F90F-F661-49CD-B10F-1A6F40472B3B}"/>
                </a:ext>
              </a:extLst>
            </p:cNvPr>
            <p:cNvSpPr/>
            <p:nvPr/>
          </p:nvSpPr>
          <p:spPr>
            <a:xfrm>
              <a:off x="4432664" y="4373586"/>
              <a:ext cx="209006" cy="165463"/>
            </a:xfrm>
            <a:prstGeom prst="ellipse">
              <a:avLst/>
            </a:prstGeom>
            <a:solidFill>
              <a:srgbClr val="363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348F5D-D768-43BF-8324-637E06D5D636}"/>
                </a:ext>
              </a:extLst>
            </p:cNvPr>
            <p:cNvSpPr/>
            <p:nvPr/>
          </p:nvSpPr>
          <p:spPr>
            <a:xfrm>
              <a:off x="4825538" y="3948250"/>
              <a:ext cx="153786" cy="228600"/>
            </a:xfrm>
            <a:prstGeom prst="rect">
              <a:avLst/>
            </a:prstGeom>
            <a:solidFill>
              <a:srgbClr val="FB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C0794384-76A7-4F9F-B734-689F1A7CC919}"/>
                </a:ext>
              </a:extLst>
            </p:cNvPr>
            <p:cNvSpPr/>
            <p:nvPr/>
          </p:nvSpPr>
          <p:spPr>
            <a:xfrm>
              <a:off x="4825538" y="3941686"/>
              <a:ext cx="157941" cy="282928"/>
            </a:xfrm>
            <a:prstGeom prst="ellipse">
              <a:avLst/>
            </a:prstGeom>
            <a:solidFill>
              <a:srgbClr val="F98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FFD0CC2E-0C17-469C-B09D-C9020564CA7F}"/>
                </a:ext>
              </a:extLst>
            </p:cNvPr>
            <p:cNvSpPr>
              <a:spLocks noChangeAspect="1"/>
            </p:cNvSpPr>
            <p:nvPr/>
          </p:nvSpPr>
          <p:spPr>
            <a:xfrm rot="2691831">
              <a:off x="4472516" y="3658745"/>
              <a:ext cx="180000" cy="180000"/>
            </a:xfrm>
            <a:prstGeom prst="plus">
              <a:avLst>
                <a:gd name="adj" fmla="val 37044"/>
              </a:avLst>
            </a:prstGeom>
            <a:solidFill>
              <a:srgbClr val="2A2C2D"/>
            </a:solidFill>
            <a:ln w="6350">
              <a:solidFill>
                <a:srgbClr val="FBF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十字形 17">
              <a:extLst>
                <a:ext uri="{FF2B5EF4-FFF2-40B4-BE49-F238E27FC236}">
                  <a16:creationId xmlns:a16="http://schemas.microsoft.com/office/drawing/2014/main" id="{19BA8B2F-B7B9-4494-876E-A19F7A13AF56}"/>
                </a:ext>
              </a:extLst>
            </p:cNvPr>
            <p:cNvSpPr>
              <a:spLocks noChangeAspect="1"/>
            </p:cNvSpPr>
            <p:nvPr/>
          </p:nvSpPr>
          <p:spPr>
            <a:xfrm rot="2691831">
              <a:off x="4486552" y="4321610"/>
              <a:ext cx="180000" cy="180000"/>
            </a:xfrm>
            <a:prstGeom prst="plus">
              <a:avLst>
                <a:gd name="adj" fmla="val 37044"/>
              </a:avLst>
            </a:prstGeom>
            <a:solidFill>
              <a:srgbClr val="2A2C2D"/>
            </a:solidFill>
            <a:ln w="6350">
              <a:solidFill>
                <a:srgbClr val="FBF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局部圓 19">
              <a:extLst>
                <a:ext uri="{FF2B5EF4-FFF2-40B4-BE49-F238E27FC236}">
                  <a16:creationId xmlns:a16="http://schemas.microsoft.com/office/drawing/2014/main" id="{EE9E26CD-F4A6-4B10-AD1B-8A4D4F8C8A05}"/>
                </a:ext>
              </a:extLst>
            </p:cNvPr>
            <p:cNvSpPr/>
            <p:nvPr/>
          </p:nvSpPr>
          <p:spPr>
            <a:xfrm>
              <a:off x="4821385" y="3941686"/>
              <a:ext cx="157940" cy="282928"/>
            </a:xfrm>
            <a:prstGeom prst="pie">
              <a:avLst>
                <a:gd name="adj1" fmla="val 5424717"/>
                <a:gd name="adj2" fmla="val 1620729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844CBD2-E2DC-432E-9371-9BCA5CCF0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0750" y1="51333" x2="15833" y2="56750"/>
                          <a14:backgroundMark x1="16833" y1="21917" x2="33333" y2="48417"/>
                          <a14:backgroundMark x1="33333" y1="48417" x2="32500" y2="62667"/>
                          <a14:backgroundMark x1="32500" y1="62667" x2="25417" y2="77083"/>
                          <a14:backgroundMark x1="27750" y1="18250" x2="53000" y2="71000"/>
                          <a14:backgroundMark x1="53000" y1="71000" x2="56167" y2="83750"/>
                          <a14:backgroundMark x1="56167" y1="83750" x2="56417" y2="83833"/>
                          <a14:backgroundMark x1="44417" y1="18750" x2="80667" y2="79417"/>
                          <a14:backgroundMark x1="24667" y1="53917" x2="25667" y2="76833"/>
                          <a14:backgroundMark x1="24667" y1="44833" x2="22083" y2="56000"/>
                          <a14:backgroundMark x1="42583" y1="70333" x2="30083" y2="85917"/>
                          <a14:backgroundMark x1="30417" y1="12750" x2="56333" y2="31417"/>
                          <a14:backgroundMark x1="56333" y1="31417" x2="57167" y2="32333"/>
                          <a14:backgroundMark x1="17583" y1="37250" x2="24917" y2="42417"/>
                          <a14:backgroundMark x1="47583" y1="35417" x2="55000" y2="47167"/>
                          <a14:backgroundMark x1="55000" y1="47167" x2="54083" y2="60917"/>
                          <a14:backgroundMark x1="54083" y1="60917" x2="57167" y2="69750"/>
                          <a14:backgroundMark x1="29333" y1="16417" x2="57167" y2="24750"/>
                          <a14:backgroundMark x1="21000" y1="68750" x2="26083" y2="81750"/>
                          <a14:backgroundMark x1="26083" y1="81750" x2="40000" y2="79833"/>
                          <a14:backgroundMark x1="40000" y1="79833" x2="51750" y2="83083"/>
                          <a14:backgroundMark x1="38750" y1="11750" x2="58500" y2="25000"/>
                          <a14:backgroundMark x1="78000" y1="58833" x2="87417" y2="79417"/>
                          <a14:backgroundMark x1="64500" y1="71083" x2="74917" y2="89583"/>
                          <a14:backgroundMark x1="39000" y1="85417" x2="56667" y2="87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40275" flipH="1">
              <a:off x="3345174" y="1550403"/>
              <a:ext cx="3986565" cy="398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79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0EA7C7D-F7ED-4E70-AE55-824B18CF8076}"/>
              </a:ext>
            </a:extLst>
          </p:cNvPr>
          <p:cNvSpPr/>
          <p:nvPr/>
        </p:nvSpPr>
        <p:spPr>
          <a:xfrm>
            <a:off x="1918600" y="-611336"/>
            <a:ext cx="540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6B8F4D9-1DFE-43A6-8C60-6E9FE690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750" l="10000" r="90000">
                        <a14:foregroundMark x1="38761" y1="90807" x2="41083" y2="90750"/>
                        <a14:foregroundMark x1="41083" y1="90750" x2="60510" y2="91536"/>
                        <a14:foregroundMark x1="63319" y1="90969" x2="63920" y2="90746"/>
                        <a14:foregroundMark x1="59405" y1="88466" x2="55750" y2="88833"/>
                        <a14:foregroundMark x1="35995" y1="93215" x2="43000" y2="98917"/>
                        <a14:foregroundMark x1="30334" y1="88607" x2="31323" y2="89412"/>
                        <a14:foregroundMark x1="32833" y1="87250" x2="37750" y2="97417"/>
                        <a14:foregroundMark x1="32583" y1="88000" x2="29667" y2="99500"/>
                        <a14:foregroundMark x1="31250" y1="87000" x2="34667" y2="99750"/>
                        <a14:foregroundMark x1="34917" y1="81750" x2="39833" y2="99750"/>
                        <a14:foregroundMark x1="34667" y1="85417" x2="36500" y2="98667"/>
                        <a14:foregroundMark x1="36500" y1="98667" x2="36500" y2="98667"/>
                        <a14:foregroundMark x1="33333" y1="82000" x2="41917" y2="98917"/>
                        <a14:foregroundMark x1="38000" y1="89333" x2="30944" y2="91152"/>
                        <a14:foregroundMark x1="35167" y1="85167" x2="36500" y2="97917"/>
                        <a14:foregroundMark x1="35417" y1="80500" x2="43000" y2="98917"/>
                        <a14:foregroundMark x1="35417" y1="83333" x2="38583" y2="98417"/>
                        <a14:foregroundMark x1="31750" y1="88000" x2="32583" y2="98167"/>
                        <a14:foregroundMark x1="29661" y1="92741" x2="29917" y2="97167"/>
                        <a14:foregroundMark x1="25417" y1="72000" x2="33333" y2="75750"/>
                        <a14:foregroundMark x1="25250" y1="71417" x2="29000" y2="85167"/>
                        <a14:foregroundMark x1="29000" y1="85167" x2="27417" y2="93083"/>
                        <a14:foregroundMark x1="22333" y1="89750" x2="30583" y2="88750"/>
                        <a14:foregroundMark x1="19417" y1="85000" x2="32583" y2="87417"/>
                        <a14:foregroundMark x1="32583" y1="87417" x2="32750" y2="87333"/>
                        <a14:foregroundMark x1="16000" y1="83417" x2="38000" y2="85667"/>
                        <a14:foregroundMark x1="20167" y1="83917" x2="34167" y2="85000"/>
                        <a14:foregroundMark x1="34167" y1="85000" x2="30333" y2="84083"/>
                        <a14:foregroundMark x1="16833" y1="83333" x2="32250" y2="87250"/>
                        <a14:foregroundMark x1="22000" y1="81917" x2="36500" y2="84583"/>
                        <a14:foregroundMark x1="36500" y1="84583" x2="36417" y2="84500"/>
                        <a14:foregroundMark x1="22917" y1="83750" x2="33583" y2="87333"/>
                        <a14:foregroundMark x1="18083" y1="86083" x2="37000" y2="93250"/>
                        <a14:foregroundMark x1="37000" y1="93250" x2="34417" y2="89333"/>
                        <a14:foregroundMark x1="25750" y1="71583" x2="37667" y2="75667"/>
                        <a14:foregroundMark x1="19250" y1="83417" x2="42417" y2="91750"/>
                        <a14:foregroundMark x1="16833" y1="90333" x2="43833" y2="95167"/>
                        <a14:foregroundMark x1="43833" y1="95167" x2="42250" y2="94917"/>
                        <a14:foregroundMark x1="15167" y1="87000" x2="36667" y2="90167"/>
                        <a14:foregroundMark x1="23667" y1="87417" x2="38083" y2="92250"/>
                        <a14:foregroundMark x1="38083" y1="92250" x2="38333" y2="92167"/>
                        <a14:backgroundMark x1="40549" y1="89241" x2="55300" y2="88171"/>
                        <a14:backgroundMark x1="72786" y1="88467" x2="72917" y2="88500"/>
                        <a14:backgroundMark x1="27833" y1="25000" x2="42667" y2="52417"/>
                        <a14:backgroundMark x1="42667" y1="52417" x2="45583" y2="56000"/>
                        <a14:backgroundMark x1="21583" y1="30750" x2="31583" y2="62333"/>
                        <a14:backgroundMark x1="31583" y1="62333" x2="35417" y2="66917"/>
                        <a14:backgroundMark x1="21917" y1="65583" x2="58667" y2="65583"/>
                        <a14:backgroundMark x1="58667" y1="65583" x2="73917" y2="60917"/>
                        <a14:backgroundMark x1="67667" y1="48667" x2="88000" y2="72167"/>
                        <a14:backgroundMark x1="25250" y1="68250" x2="44833" y2="69750"/>
                        <a14:backgroundMark x1="44833" y1="69750" x2="71333" y2="64583"/>
                        <a14:backgroundMark x1="66167" y1="68250" x2="70583" y2="89583"/>
                        <a14:backgroundMark x1="41667" y1="55500" x2="57000" y2="63250"/>
                        <a14:backgroundMark x1="57000" y1="63250" x2="60167" y2="66167"/>
                        <a14:backgroundMark x1="27484" y1="70770" x2="32583" y2="69000"/>
                        <a14:backgroundMark x1="34667" y1="69250" x2="28048" y2="70963"/>
                        <a14:backgroundMark x1="43500" y1="49000" x2="63000" y2="57000"/>
                        <a14:backgroundMark x1="17167" y1="17750" x2="46583" y2="28417"/>
                        <a14:backgroundMark x1="46583" y1="28417" x2="47917" y2="29667"/>
                        <a14:backgroundMark x1="60417" y1="84083" x2="70833" y2="89083"/>
                        <a14:backgroundMark x1="15083" y1="16917" x2="27833" y2="38250"/>
                        <a14:backgroundMark x1="61167" y1="89083" x2="66167" y2="89583"/>
                        <a14:backgroundMark x1="62750" y1="85167" x2="68250" y2="94500"/>
                        <a14:backgroundMark x1="70833" y1="81500" x2="76583" y2="97417"/>
                        <a14:backgroundMark x1="66667" y1="83833" x2="74500" y2="90333"/>
                        <a14:backgroundMark x1="69250" y1="77333" x2="68417" y2="94667"/>
                        <a14:backgroundMark x1="68417" y1="94667" x2="67667" y2="93000"/>
                        <a14:backgroundMark x1="59083" y1="43750" x2="49250" y2="73167"/>
                        <a14:backgroundMark x1="30750" y1="24500" x2="33333" y2="44833"/>
                        <a14:backgroundMark x1="16417" y1="15333" x2="47917" y2="66250"/>
                        <a14:backgroundMark x1="47917" y1="66250" x2="50500" y2="68500"/>
                        <a14:backgroundMark x1="12250" y1="31750" x2="31417" y2="49833"/>
                        <a14:backgroundMark x1="31417" y1="49833" x2="49250" y2="57833"/>
                        <a14:backgroundMark x1="28536" y1="71130" x2="36167" y2="68750"/>
                        <a14:backgroundMark x1="36500" y1="69750" x2="29740" y2="71542"/>
                        <a14:backgroundMark x1="25750" y1="81000" x2="25821" y2="81317"/>
                        <a14:backgroundMark x1="41979" y1="92715" x2="44833" y2="93250"/>
                        <a14:backgroundMark x1="63833" y1="78917" x2="68750" y2="98417"/>
                        <a14:backgroundMark x1="28667" y1="12750" x2="45833" y2="24500"/>
                        <a14:backgroundMark x1="14583" y1="9667" x2="52083" y2="24000"/>
                        <a14:backgroundMark x1="52083" y1="24000" x2="71833" y2="60167"/>
                        <a14:backgroundMark x1="71583" y1="69750" x2="65083" y2="98167"/>
                        <a14:backgroundMark x1="59667" y1="63500" x2="68250" y2="95583"/>
                        <a14:backgroundMark x1="51833" y1="63250" x2="63833" y2="96583"/>
                        <a14:backgroundMark x1="41667" y1="65583" x2="57250" y2="85917"/>
                        <a14:backgroundMark x1="57250" y1="85917" x2="66667" y2="90583"/>
                        <a14:backgroundMark x1="53917" y1="64583" x2="68000" y2="86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891"/>
          <a:stretch/>
        </p:blipFill>
        <p:spPr>
          <a:xfrm rot="5695156" flipV="1">
            <a:off x="3008039" y="1469727"/>
            <a:ext cx="2161971" cy="4403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A569A6-3E62-47AB-B8F9-B7C014B48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750" l="10000" r="90000">
                        <a14:foregroundMark x1="38761" y1="90807" x2="41083" y2="90750"/>
                        <a14:foregroundMark x1="41083" y1="90750" x2="60510" y2="91536"/>
                        <a14:foregroundMark x1="63319" y1="90969" x2="63920" y2="90746"/>
                        <a14:foregroundMark x1="59405" y1="88466" x2="55750" y2="88833"/>
                        <a14:foregroundMark x1="35995" y1="93215" x2="43000" y2="98917"/>
                        <a14:foregroundMark x1="30334" y1="88607" x2="31323" y2="89412"/>
                        <a14:foregroundMark x1="32833" y1="87250" x2="37750" y2="97417"/>
                        <a14:foregroundMark x1="32583" y1="88000" x2="29667" y2="99500"/>
                        <a14:foregroundMark x1="31250" y1="87000" x2="34667" y2="99750"/>
                        <a14:foregroundMark x1="34917" y1="81750" x2="39833" y2="99750"/>
                        <a14:foregroundMark x1="34667" y1="85417" x2="36500" y2="98667"/>
                        <a14:foregroundMark x1="36500" y1="98667" x2="36500" y2="98667"/>
                        <a14:foregroundMark x1="33333" y1="82000" x2="41917" y2="98917"/>
                        <a14:foregroundMark x1="38000" y1="89333" x2="30944" y2="91152"/>
                        <a14:foregroundMark x1="35167" y1="85167" x2="36500" y2="97917"/>
                        <a14:foregroundMark x1="35417" y1="80500" x2="43000" y2="98917"/>
                        <a14:foregroundMark x1="35417" y1="83333" x2="38583" y2="98417"/>
                        <a14:foregroundMark x1="31750" y1="88000" x2="32583" y2="98167"/>
                        <a14:foregroundMark x1="29661" y1="92741" x2="29917" y2="97167"/>
                        <a14:foregroundMark x1="25417" y1="72000" x2="33333" y2="75750"/>
                        <a14:foregroundMark x1="25250" y1="71417" x2="29000" y2="85167"/>
                        <a14:foregroundMark x1="29000" y1="85167" x2="27417" y2="93083"/>
                        <a14:foregroundMark x1="22333" y1="89750" x2="30583" y2="88750"/>
                        <a14:foregroundMark x1="19417" y1="85000" x2="32583" y2="87417"/>
                        <a14:foregroundMark x1="32583" y1="87417" x2="32750" y2="87333"/>
                        <a14:foregroundMark x1="16000" y1="83417" x2="38000" y2="85667"/>
                        <a14:foregroundMark x1="20167" y1="83917" x2="34167" y2="85000"/>
                        <a14:foregroundMark x1="34167" y1="85000" x2="30333" y2="84083"/>
                        <a14:foregroundMark x1="16833" y1="83333" x2="32250" y2="87250"/>
                        <a14:foregroundMark x1="22000" y1="81917" x2="36500" y2="84583"/>
                        <a14:foregroundMark x1="36500" y1="84583" x2="36417" y2="84500"/>
                        <a14:foregroundMark x1="22917" y1="83750" x2="33583" y2="87333"/>
                        <a14:foregroundMark x1="18083" y1="86083" x2="37000" y2="93250"/>
                        <a14:foregroundMark x1="37000" y1="93250" x2="34417" y2="89333"/>
                        <a14:foregroundMark x1="25750" y1="71583" x2="37667" y2="75667"/>
                        <a14:foregroundMark x1="19250" y1="83417" x2="42417" y2="91750"/>
                        <a14:foregroundMark x1="16833" y1="90333" x2="43833" y2="95167"/>
                        <a14:foregroundMark x1="43833" y1="95167" x2="42250" y2="94917"/>
                        <a14:foregroundMark x1="15167" y1="87000" x2="36667" y2="90167"/>
                        <a14:foregroundMark x1="23667" y1="87417" x2="38083" y2="92250"/>
                        <a14:foregroundMark x1="38083" y1="92250" x2="38333" y2="92167"/>
                        <a14:backgroundMark x1="40549" y1="89241" x2="55300" y2="88171"/>
                        <a14:backgroundMark x1="72786" y1="88467" x2="72917" y2="88500"/>
                        <a14:backgroundMark x1="27833" y1="25000" x2="42667" y2="52417"/>
                        <a14:backgroundMark x1="42667" y1="52417" x2="45583" y2="56000"/>
                        <a14:backgroundMark x1="21583" y1="30750" x2="31583" y2="62333"/>
                        <a14:backgroundMark x1="31583" y1="62333" x2="35417" y2="66917"/>
                        <a14:backgroundMark x1="21917" y1="65583" x2="58667" y2="65583"/>
                        <a14:backgroundMark x1="58667" y1="65583" x2="73917" y2="60917"/>
                        <a14:backgroundMark x1="67667" y1="48667" x2="88000" y2="72167"/>
                        <a14:backgroundMark x1="25250" y1="68250" x2="44833" y2="69750"/>
                        <a14:backgroundMark x1="44833" y1="69750" x2="71333" y2="64583"/>
                        <a14:backgroundMark x1="66167" y1="68250" x2="70583" y2="89583"/>
                        <a14:backgroundMark x1="41667" y1="55500" x2="57000" y2="63250"/>
                        <a14:backgroundMark x1="57000" y1="63250" x2="60167" y2="66167"/>
                        <a14:backgroundMark x1="27484" y1="70770" x2="32583" y2="69000"/>
                        <a14:backgroundMark x1="34667" y1="69250" x2="28048" y2="70963"/>
                        <a14:backgroundMark x1="43500" y1="49000" x2="63000" y2="57000"/>
                        <a14:backgroundMark x1="17167" y1="17750" x2="46583" y2="28417"/>
                        <a14:backgroundMark x1="46583" y1="28417" x2="47917" y2="29667"/>
                        <a14:backgroundMark x1="60417" y1="84083" x2="70833" y2="89083"/>
                        <a14:backgroundMark x1="15083" y1="16917" x2="27833" y2="38250"/>
                        <a14:backgroundMark x1="61167" y1="89083" x2="66167" y2="89583"/>
                        <a14:backgroundMark x1="62750" y1="85167" x2="68250" y2="94500"/>
                        <a14:backgroundMark x1="70833" y1="81500" x2="76583" y2="97417"/>
                        <a14:backgroundMark x1="66667" y1="83833" x2="74500" y2="90333"/>
                        <a14:backgroundMark x1="69250" y1="77333" x2="68417" y2="94667"/>
                        <a14:backgroundMark x1="68417" y1="94667" x2="67667" y2="93000"/>
                        <a14:backgroundMark x1="59083" y1="43750" x2="49250" y2="73167"/>
                        <a14:backgroundMark x1="30750" y1="24500" x2="33333" y2="44833"/>
                        <a14:backgroundMark x1="16417" y1="15333" x2="47917" y2="66250"/>
                        <a14:backgroundMark x1="47917" y1="66250" x2="50500" y2="68500"/>
                        <a14:backgroundMark x1="12250" y1="31750" x2="31417" y2="49833"/>
                        <a14:backgroundMark x1="31417" y1="49833" x2="49250" y2="57833"/>
                        <a14:backgroundMark x1="28536" y1="71130" x2="36167" y2="68750"/>
                        <a14:backgroundMark x1="36500" y1="69750" x2="29740" y2="71542"/>
                        <a14:backgroundMark x1="25750" y1="81000" x2="25821" y2="81317"/>
                        <a14:backgroundMark x1="41979" y1="92715" x2="44833" y2="93250"/>
                        <a14:backgroundMark x1="63833" y1="78917" x2="68750" y2="98417"/>
                        <a14:backgroundMark x1="28667" y1="12750" x2="45833" y2="24500"/>
                        <a14:backgroundMark x1="14583" y1="9667" x2="52083" y2="24000"/>
                        <a14:backgroundMark x1="52083" y1="24000" x2="71833" y2="60167"/>
                        <a14:backgroundMark x1="71583" y1="69750" x2="65083" y2="98167"/>
                        <a14:backgroundMark x1="59667" y1="63500" x2="68250" y2="95583"/>
                        <a14:backgroundMark x1="51833" y1="63250" x2="63833" y2="96583"/>
                        <a14:backgroundMark x1="41667" y1="65583" x2="57250" y2="85917"/>
                        <a14:backgroundMark x1="57250" y1="85917" x2="66667" y2="90583"/>
                        <a14:backgroundMark x1="53917" y1="64583" x2="68000" y2="86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264"/>
          <a:stretch/>
        </p:blipFill>
        <p:spPr>
          <a:xfrm rot="4608900">
            <a:off x="3829982" y="1355451"/>
            <a:ext cx="2038601" cy="440313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6FD5DA-2B7E-43E0-B69A-00AC7C25E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83" b="90000" l="10000" r="99917">
                        <a14:foregroundMark x1="54333" y1="65333" x2="52917" y2="78333"/>
                        <a14:foregroundMark x1="52917" y1="78333" x2="52500" y2="78917"/>
                        <a14:foregroundMark x1="48583" y1="64583" x2="52667" y2="79583"/>
                        <a14:foregroundMark x1="52667" y1="79583" x2="52500" y2="80500"/>
                        <a14:foregroundMark x1="55917" y1="70333" x2="54833" y2="71583"/>
                        <a14:foregroundMark x1="57250" y1="68500" x2="46667" y2="76167"/>
                        <a14:foregroundMark x1="46667" y1="76167" x2="46500" y2="75750"/>
                        <a14:foregroundMark x1="51000" y1="67417" x2="51750" y2="76083"/>
                        <a14:foregroundMark x1="50667" y1="64333" x2="52750" y2="77833"/>
                        <a14:foregroundMark x1="52750" y1="77833" x2="52750" y2="75500"/>
                        <a14:foregroundMark x1="56167" y1="63833" x2="55167" y2="72167"/>
                        <a14:foregroundMark x1="69417" y1="63250" x2="59833" y2="69250"/>
                        <a14:foregroundMark x1="99917" y1="59667" x2="99917" y2="59667"/>
                        <a14:foregroundMark x1="24417" y1="7583" x2="25500" y2="21083"/>
                        <a14:foregroundMark x1="25500" y1="21083" x2="28583" y2="26333"/>
                        <a14:foregroundMark x1="19417" y1="7833" x2="36667" y2="41167"/>
                        <a14:foregroundMark x1="43917" y1="52083" x2="49417" y2="78167"/>
                        <a14:foregroundMark x1="49417" y1="57000" x2="48333" y2="72667"/>
                        <a14:foregroundMark x1="48333" y1="64833" x2="49667" y2="79833"/>
                        <a14:foregroundMark x1="49667" y1="79833" x2="49917" y2="79667"/>
                        <a14:foregroundMark x1="50417" y1="66917" x2="50417" y2="75000"/>
                        <a14:foregroundMark x1="50417" y1="61167" x2="50417" y2="71917"/>
                        <a14:foregroundMark x1="51750" y1="66917" x2="51750" y2="80750"/>
                        <a14:foregroundMark x1="51750" y1="80750" x2="51750" y2="78917"/>
                        <a14:foregroundMark x1="48917" y1="54417" x2="47333" y2="70833"/>
                        <a14:foregroundMark x1="47333" y1="59417" x2="46500" y2="76250"/>
                        <a14:foregroundMark x1="46500" y1="76250" x2="45500" y2="77583"/>
                        <a14:foregroundMark x1="42083" y1="57333" x2="42083" y2="78250"/>
                        <a14:foregroundMark x1="42083" y1="78250" x2="41333" y2="72167"/>
                        <a14:foregroundMark x1="39250" y1="59083" x2="39833" y2="73333"/>
                        <a14:foregroundMark x1="39833" y1="73333" x2="40250" y2="70333"/>
                        <a14:foregroundMark x1="41833" y1="56000" x2="46250" y2="73583"/>
                        <a14:foregroundMark x1="46250" y1="73583" x2="46833" y2="69500"/>
                        <a14:foregroundMark x1="49417" y1="56500" x2="50833" y2="69833"/>
                        <a14:foregroundMark x1="50833" y1="69833" x2="51000" y2="69250"/>
                        <a14:foregroundMark x1="54833" y1="57583" x2="53750" y2="75583"/>
                        <a14:foregroundMark x1="53750" y1="75583" x2="53583" y2="74750"/>
                        <a14:foregroundMark x1="54833" y1="61750" x2="53083" y2="76167"/>
                        <a14:foregroundMark x1="53083" y1="76167" x2="53083" y2="69000"/>
                        <a14:foregroundMark x1="53833" y1="58333" x2="48667" y2="79417"/>
                        <a14:foregroundMark x1="48667" y1="79417" x2="48333" y2="73417"/>
                        <a14:foregroundMark x1="48333" y1="61750" x2="47667" y2="74833"/>
                        <a14:foregroundMark x1="47667" y1="74833" x2="49917" y2="70083"/>
                        <a14:foregroundMark x1="92083" y1="36750" x2="92083" y2="36750"/>
                        <a14:backgroundMark x1="20833" y1="76000" x2="34250" y2="81000"/>
                        <a14:backgroundMark x1="53861" y1="79445" x2="77333" y2="77583"/>
                        <a14:backgroundMark x1="34250" y1="81000" x2="48249" y2="79890"/>
                        <a14:backgroundMark x1="70083" y1="71583" x2="56757" y2="70812"/>
                        <a14:backgroundMark x1="39591" y1="73202" x2="27750" y2="75250"/>
                        <a14:backgroundMark x1="40666" y1="73016" x2="39895" y2="73149"/>
                        <a14:backgroundMark x1="44481" y1="72356" x2="43501" y2="72526"/>
                        <a14:backgroundMark x1="27750" y1="75250" x2="23667" y2="75000"/>
                        <a14:backgroundMark x1="28167" y1="73667" x2="39333" y2="73417"/>
                        <a14:backgroundMark x1="25250" y1="70833" x2="37750" y2="73417"/>
                        <a14:backgroundMark x1="37750" y1="73167" x2="24083" y2="71500"/>
                        <a14:backgroundMark x1="24083" y1="71500" x2="22417" y2="70583"/>
                        <a14:backgroundMark x1="63833" y1="70583" x2="70583" y2="67667"/>
                        <a14:backgroundMark x1="60613" y1="70039" x2="59917" y2="70250"/>
                        <a14:backgroundMark x1="69250" y1="67417" x2="61714" y2="69705"/>
                        <a14:backgroundMark x1="23417" y1="70583" x2="36833" y2="71917"/>
                        <a14:backgroundMark x1="36833" y1="71917" x2="37000" y2="72333"/>
                        <a14:backgroundMark x1="36167" y1="72333" x2="23167" y2="67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73" y="1428741"/>
            <a:ext cx="3657607" cy="3657607"/>
          </a:xfr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1C04A698-4BFF-4149-BB2F-E2D7AD5EC2B9}"/>
              </a:ext>
            </a:extLst>
          </p:cNvPr>
          <p:cNvSpPr/>
          <p:nvPr/>
        </p:nvSpPr>
        <p:spPr>
          <a:xfrm>
            <a:off x="3867150" y="2405503"/>
            <a:ext cx="161925" cy="185297"/>
          </a:xfrm>
          <a:prstGeom prst="ellipse">
            <a:avLst/>
          </a:prstGeom>
          <a:solidFill>
            <a:srgbClr val="B56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BDD7D9-C2F5-4E13-900C-2864F6C5A356}"/>
              </a:ext>
            </a:extLst>
          </p:cNvPr>
          <p:cNvSpPr/>
          <p:nvPr/>
        </p:nvSpPr>
        <p:spPr>
          <a:xfrm>
            <a:off x="3456316" y="2436679"/>
            <a:ext cx="161925" cy="185297"/>
          </a:xfrm>
          <a:prstGeom prst="ellipse">
            <a:avLst/>
          </a:prstGeom>
          <a:solidFill>
            <a:srgbClr val="B56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55D29AF-BE40-4E8A-BC23-0283D72E6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604576" y="2846258"/>
            <a:ext cx="329872" cy="185297"/>
          </a:xfrm>
          <a:prstGeom prst="rect">
            <a:avLst/>
          </a:prstGeom>
        </p:spPr>
      </p:pic>
      <p:sp>
        <p:nvSpPr>
          <p:cNvPr id="24" name="十字形 23">
            <a:extLst>
              <a:ext uri="{FF2B5EF4-FFF2-40B4-BE49-F238E27FC236}">
                <a16:creationId xmlns:a16="http://schemas.microsoft.com/office/drawing/2014/main" id="{73C7FA0E-67C1-4951-9BF3-CE4CE8D9F2CC}"/>
              </a:ext>
            </a:extLst>
          </p:cNvPr>
          <p:cNvSpPr>
            <a:spLocks noChangeAspect="1"/>
          </p:cNvSpPr>
          <p:nvPr/>
        </p:nvSpPr>
        <p:spPr>
          <a:xfrm rot="2691831">
            <a:off x="3875858" y="2433271"/>
            <a:ext cx="180000" cy="180000"/>
          </a:xfrm>
          <a:prstGeom prst="plus">
            <a:avLst>
              <a:gd name="adj" fmla="val 37044"/>
            </a:avLst>
          </a:prstGeom>
          <a:solidFill>
            <a:srgbClr val="2A2C2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十字形 24">
            <a:extLst>
              <a:ext uri="{FF2B5EF4-FFF2-40B4-BE49-F238E27FC236}">
                <a16:creationId xmlns:a16="http://schemas.microsoft.com/office/drawing/2014/main" id="{72D11A21-2638-4551-8CCF-542745555DBD}"/>
              </a:ext>
            </a:extLst>
          </p:cNvPr>
          <p:cNvSpPr>
            <a:spLocks noChangeAspect="1"/>
          </p:cNvSpPr>
          <p:nvPr/>
        </p:nvSpPr>
        <p:spPr>
          <a:xfrm rot="2691831">
            <a:off x="3460310" y="2441930"/>
            <a:ext cx="180000" cy="180000"/>
          </a:xfrm>
          <a:prstGeom prst="plus">
            <a:avLst>
              <a:gd name="adj" fmla="val 37044"/>
            </a:avLst>
          </a:prstGeom>
          <a:solidFill>
            <a:srgbClr val="2A2C2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15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5B7C734-EB0B-4F70-99D5-954B21829ED7}"/>
              </a:ext>
            </a:extLst>
          </p:cNvPr>
          <p:cNvSpPr/>
          <p:nvPr/>
        </p:nvSpPr>
        <p:spPr>
          <a:xfrm>
            <a:off x="3752493" y="830351"/>
            <a:ext cx="5400000" cy="54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C65C56E5-64B7-4C4C-A6F0-BAB21234E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833" l="10000" r="90000">
                        <a14:foregroundMark x1="39129" y1="82935" x2="42017" y2="82755"/>
                        <a14:foregroundMark x1="53408" y1="82379" x2="53750" y2="82417"/>
                        <a14:foregroundMark x1="44511" y1="91383" x2="41000" y2="91833"/>
                        <a14:foregroundMark x1="41000" y1="91833" x2="29750" y2="88333"/>
                        <a14:foregroundMark x1="39231" y1="82837" x2="41083" y2="83000"/>
                        <a14:foregroundMark x1="74917" y1="80417" x2="74917" y2="80417"/>
                        <a14:backgroundMark x1="34000" y1="20500" x2="29500" y2="38083"/>
                        <a14:backgroundMark x1="29500" y1="38083" x2="31750" y2="51333"/>
                        <a14:backgroundMark x1="31750" y1="51333" x2="39083" y2="66417"/>
                        <a14:backgroundMark x1="39083" y1="66417" x2="45083" y2="69917"/>
                        <a14:backgroundMark x1="38083" y1="18417" x2="42750" y2="44750"/>
                        <a14:backgroundMark x1="42750" y1="44750" x2="51250" y2="63667"/>
                        <a14:backgroundMark x1="44583" y1="28917" x2="51333" y2="58583"/>
                        <a14:backgroundMark x1="51333" y1="58583" x2="54333" y2="63917"/>
                        <a14:backgroundMark x1="34917" y1="34250" x2="43583" y2="65667"/>
                        <a14:backgroundMark x1="24667" y1="35917" x2="22083" y2="51083"/>
                        <a14:backgroundMark x1="22083" y1="51083" x2="24417" y2="64250"/>
                        <a14:backgroundMark x1="24417" y1="64250" x2="26583" y2="68000"/>
                        <a14:backgroundMark x1="29750" y1="48500" x2="31083" y2="63167"/>
                        <a14:backgroundMark x1="31083" y1="63167" x2="36167" y2="72167"/>
                        <a14:backgroundMark x1="22833" y1="60167" x2="30083" y2="74917"/>
                        <a14:backgroundMark x1="30083" y1="74917" x2="30833" y2="75583"/>
                        <a14:backgroundMark x1="27083" y1="52250" x2="31250" y2="66083"/>
                        <a14:backgroundMark x1="31250" y1="66083" x2="39333" y2="78500"/>
                        <a14:backgroundMark x1="39333" y1="78500" x2="43833" y2="79833"/>
                        <a14:backgroundMark x1="51667" y1="63250" x2="53083" y2="79417"/>
                        <a14:backgroundMark x1="52667" y1="47167" x2="60250" y2="73833"/>
                        <a14:backgroundMark x1="38750" y1="72167" x2="56917" y2="80000"/>
                        <a14:backgroundMark x1="52917" y1="40833" x2="62000" y2="69667"/>
                        <a14:backgroundMark x1="61167" y1="40667" x2="75583" y2="72833"/>
                        <a14:backgroundMark x1="70500" y1="32167" x2="80250" y2="62000"/>
                        <a14:backgroundMark x1="53583" y1="38083" x2="67250" y2="75417"/>
                        <a14:backgroundMark x1="65417" y1="37667" x2="77000" y2="70750"/>
                        <a14:backgroundMark x1="30417" y1="24583" x2="42917" y2="25833"/>
                        <a14:backgroundMark x1="48917" y1="77500" x2="51667" y2="94167"/>
                        <a14:backgroundMark x1="52667" y1="76250" x2="50750" y2="93417"/>
                        <a14:backgroundMark x1="48000" y1="82750" x2="50167" y2="97083"/>
                        <a14:backgroundMark x1="50167" y1="97083" x2="50333" y2="97417"/>
                        <a14:backgroundMark x1="46583" y1="88083" x2="48083" y2="93833"/>
                        <a14:backgroundMark x1="45417" y1="86583" x2="54750" y2="94167"/>
                        <a14:backgroundMark x1="50417" y1="86333" x2="54583" y2="92583"/>
                        <a14:backgroundMark x1="45417" y1="86833" x2="47833" y2="97167"/>
                        <a14:backgroundMark x1="45000" y1="85583" x2="47000" y2="97833"/>
                        <a14:backgroundMark x1="47750" y1="73083" x2="50750" y2="87667"/>
                        <a14:backgroundMark x1="45000" y1="69500" x2="48833" y2="90000"/>
                        <a14:backgroundMark x1="42333" y1="74250" x2="46333" y2="88083"/>
                        <a14:backgroundMark x1="41917" y1="73833" x2="44000" y2="85917"/>
                        <a14:backgroundMark x1="40667" y1="76250" x2="41917" y2="79000"/>
                        <a14:backgroundMark x1="39333" y1="80000" x2="36833" y2="82167"/>
                        <a14:backgroundMark x1="40833" y1="77667" x2="39750" y2="81637"/>
                        <a14:backgroundMark x1="40167" y1="77750" x2="36750" y2="82583"/>
                        <a14:backgroundMark x1="43000" y1="74750" x2="30417" y2="76250"/>
                        <a14:backgroundMark x1="30833" y1="74917" x2="57500" y2="77250"/>
                        <a14:backgroundMark x1="50417" y1="77917" x2="61333" y2="81333"/>
                        <a14:backgroundMark x1="37917" y1="23083" x2="23500" y2="29333"/>
                        <a14:backgroundMark x1="23500" y1="29333" x2="22750" y2="31917"/>
                        <a14:backgroundMark x1="36833" y1="14167" x2="29167" y2="28333"/>
                        <a14:backgroundMark x1="29167" y1="28333" x2="29000" y2="29167"/>
                        <a14:backgroundMark x1="35917" y1="9500" x2="33833" y2="25167"/>
                        <a14:backgroundMark x1="33833" y1="25167" x2="35583" y2="30833"/>
                        <a14:backgroundMark x1="31083" y1="20083" x2="68750" y2="42417"/>
                        <a14:backgroundMark x1="68750" y1="42417" x2="74667" y2="43750"/>
                        <a14:backgroundMark x1="75333" y1="29667" x2="83000" y2="57583"/>
                        <a14:backgroundMark x1="71750" y1="30833" x2="81750" y2="68167"/>
                        <a14:backgroundMark x1="68583" y1="23917" x2="56083" y2="38750"/>
                        <a14:backgroundMark x1="56083" y1="38750" x2="47417" y2="41000"/>
                        <a14:backgroundMark x1="33000" y1="8833" x2="21833" y2="19417"/>
                        <a14:backgroundMark x1="21833" y1="19417" x2="18250" y2="35083"/>
                        <a14:backgroundMark x1="18250" y1="35083" x2="20750" y2="57417"/>
                        <a14:backgroundMark x1="37917" y1="53083" x2="38750" y2="70667"/>
                        <a14:backgroundMark x1="38750" y1="70667" x2="41000" y2="73500"/>
                        <a14:backgroundMark x1="42667" y1="57333" x2="50833" y2="61833"/>
                        <a14:backgroundMark x1="63083" y1="57833" x2="61583" y2="87417"/>
                        <a14:backgroundMark x1="56250" y1="83583" x2="56083" y2="92917"/>
                        <a14:backgroundMark x1="38750" y1="80500" x2="38500" y2="81917"/>
                        <a14:backgroundMark x1="39500" y1="81500" x2="37250" y2="82333"/>
                        <a14:backgroundMark x1="40583" y1="79583" x2="36167" y2="8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10453">
            <a:off x="5087814" y="3324699"/>
            <a:ext cx="3657607" cy="3657607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CA3C8C-5C61-4E5C-967A-990E334A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83" b="90000" l="10000" r="90000">
                        <a14:foregroundMark x1="28833" y1="7917" x2="34083" y2="40583"/>
                        <a14:foregroundMark x1="34083" y1="40583" x2="34667" y2="41583"/>
                        <a14:foregroundMark x1="43917" y1="10083" x2="25750" y2="37000"/>
                        <a14:foregroundMark x1="33750" y1="5583" x2="30833" y2="33750"/>
                        <a14:foregroundMark x1="32083" y1="6000" x2="55500" y2="46583"/>
                        <a14:foregroundMark x1="55500" y1="46583" x2="56583" y2="47167"/>
                        <a14:foregroundMark x1="36333" y1="11083" x2="72917" y2="72167"/>
                        <a14:foregroundMark x1="72917" y1="72167" x2="86917" y2="85000"/>
                        <a14:backgroundMark x1="39667" y1="84250" x2="49583" y2="85917"/>
                        <a14:backgroundMark x1="53250" y1="82750" x2="45250" y2="8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6" y="2172490"/>
            <a:ext cx="3657607" cy="3657607"/>
          </a:xfr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AAA7D61C-72EA-4719-A926-3D21E1C1553B}"/>
              </a:ext>
            </a:extLst>
          </p:cNvPr>
          <p:cNvSpPr>
            <a:spLocks noChangeAspect="1"/>
          </p:cNvSpPr>
          <p:nvPr/>
        </p:nvSpPr>
        <p:spPr>
          <a:xfrm>
            <a:off x="5255288" y="2830541"/>
            <a:ext cx="94677" cy="133723"/>
          </a:xfrm>
          <a:prstGeom prst="ellipse">
            <a:avLst/>
          </a:prstGeom>
          <a:solidFill>
            <a:srgbClr val="E58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89DD155-E0F9-425F-9096-0C83B4309613}"/>
              </a:ext>
            </a:extLst>
          </p:cNvPr>
          <p:cNvSpPr>
            <a:spLocks noChangeAspect="1"/>
          </p:cNvSpPr>
          <p:nvPr/>
        </p:nvSpPr>
        <p:spPr>
          <a:xfrm>
            <a:off x="5488075" y="2840590"/>
            <a:ext cx="94677" cy="172242"/>
          </a:xfrm>
          <a:prstGeom prst="ellipse">
            <a:avLst/>
          </a:prstGeom>
          <a:solidFill>
            <a:srgbClr val="E58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F0C77625-BF93-41AD-8207-3CBD25423E0A}"/>
              </a:ext>
            </a:extLst>
          </p:cNvPr>
          <p:cNvSpPr>
            <a:spLocks noChangeAspect="1"/>
          </p:cNvSpPr>
          <p:nvPr/>
        </p:nvSpPr>
        <p:spPr>
          <a:xfrm rot="2691831">
            <a:off x="5445413" y="2827627"/>
            <a:ext cx="180000" cy="180000"/>
          </a:xfrm>
          <a:prstGeom prst="plus">
            <a:avLst>
              <a:gd name="adj" fmla="val 37044"/>
            </a:avLst>
          </a:prstGeom>
          <a:solidFill>
            <a:srgbClr val="2A2C2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E8418210-61EF-4EF5-B370-C34D4F8659EA}"/>
              </a:ext>
            </a:extLst>
          </p:cNvPr>
          <p:cNvSpPr>
            <a:spLocks noChangeAspect="1"/>
          </p:cNvSpPr>
          <p:nvPr/>
        </p:nvSpPr>
        <p:spPr>
          <a:xfrm rot="2691831">
            <a:off x="5161771" y="2836711"/>
            <a:ext cx="180000" cy="180000"/>
          </a:xfrm>
          <a:prstGeom prst="plus">
            <a:avLst>
              <a:gd name="adj" fmla="val 37044"/>
            </a:avLst>
          </a:prstGeom>
          <a:solidFill>
            <a:srgbClr val="2A2C2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05D9F4C-295D-4380-BAD1-4E3C2582B924}"/>
              </a:ext>
            </a:extLst>
          </p:cNvPr>
          <p:cNvSpPr>
            <a:spLocks noChangeAspect="1"/>
          </p:cNvSpPr>
          <p:nvPr/>
        </p:nvSpPr>
        <p:spPr>
          <a:xfrm rot="4501955">
            <a:off x="5286891" y="2899401"/>
            <a:ext cx="118725" cy="231758"/>
          </a:xfrm>
          <a:prstGeom prst="ellipse">
            <a:avLst/>
          </a:prstGeom>
          <a:solidFill>
            <a:srgbClr val="FAB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內容版面配置區 4">
            <a:extLst>
              <a:ext uri="{FF2B5EF4-FFF2-40B4-BE49-F238E27FC236}">
                <a16:creationId xmlns:a16="http://schemas.microsoft.com/office/drawing/2014/main" id="{C5F51B02-A815-4D7A-9857-13A8D7A8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833" l="10000" r="90000">
                        <a14:foregroundMark x1="39129" y1="82935" x2="42017" y2="82755"/>
                        <a14:foregroundMark x1="53408" y1="82379" x2="53750" y2="82417"/>
                        <a14:foregroundMark x1="44511" y1="91383" x2="41000" y2="91833"/>
                        <a14:foregroundMark x1="41000" y1="91833" x2="29750" y2="88333"/>
                        <a14:foregroundMark x1="39231" y1="82837" x2="41083" y2="83000"/>
                        <a14:foregroundMark x1="74917" y1="80417" x2="74917" y2="80417"/>
                        <a14:backgroundMark x1="34000" y1="20500" x2="29500" y2="38083"/>
                        <a14:backgroundMark x1="29500" y1="38083" x2="31750" y2="51333"/>
                        <a14:backgroundMark x1="31750" y1="51333" x2="39083" y2="66417"/>
                        <a14:backgroundMark x1="39083" y1="66417" x2="45083" y2="69917"/>
                        <a14:backgroundMark x1="38083" y1="18417" x2="42750" y2="44750"/>
                        <a14:backgroundMark x1="42750" y1="44750" x2="51250" y2="63667"/>
                        <a14:backgroundMark x1="44583" y1="28917" x2="51333" y2="58583"/>
                        <a14:backgroundMark x1="51333" y1="58583" x2="54333" y2="63917"/>
                        <a14:backgroundMark x1="34917" y1="34250" x2="43583" y2="65667"/>
                        <a14:backgroundMark x1="24667" y1="35917" x2="22083" y2="51083"/>
                        <a14:backgroundMark x1="22083" y1="51083" x2="24417" y2="64250"/>
                        <a14:backgroundMark x1="24417" y1="64250" x2="26583" y2="68000"/>
                        <a14:backgroundMark x1="29750" y1="48500" x2="31083" y2="63167"/>
                        <a14:backgroundMark x1="31083" y1="63167" x2="36167" y2="72167"/>
                        <a14:backgroundMark x1="22833" y1="60167" x2="30083" y2="74917"/>
                        <a14:backgroundMark x1="30083" y1="74917" x2="30833" y2="75583"/>
                        <a14:backgroundMark x1="27083" y1="52250" x2="31250" y2="66083"/>
                        <a14:backgroundMark x1="31250" y1="66083" x2="39333" y2="78500"/>
                        <a14:backgroundMark x1="39333" y1="78500" x2="43833" y2="79833"/>
                        <a14:backgroundMark x1="51667" y1="63250" x2="53083" y2="79417"/>
                        <a14:backgroundMark x1="52667" y1="47167" x2="60250" y2="73833"/>
                        <a14:backgroundMark x1="38750" y1="72167" x2="56917" y2="80000"/>
                        <a14:backgroundMark x1="52917" y1="40833" x2="62000" y2="69667"/>
                        <a14:backgroundMark x1="61167" y1="40667" x2="75583" y2="72833"/>
                        <a14:backgroundMark x1="70500" y1="32167" x2="80250" y2="62000"/>
                        <a14:backgroundMark x1="53583" y1="38083" x2="67250" y2="75417"/>
                        <a14:backgroundMark x1="65417" y1="37667" x2="77000" y2="70750"/>
                        <a14:backgroundMark x1="30417" y1="24583" x2="42917" y2="25833"/>
                        <a14:backgroundMark x1="48917" y1="77500" x2="51667" y2="94167"/>
                        <a14:backgroundMark x1="52667" y1="76250" x2="50750" y2="93417"/>
                        <a14:backgroundMark x1="48000" y1="82750" x2="50167" y2="97083"/>
                        <a14:backgroundMark x1="50167" y1="97083" x2="50333" y2="97417"/>
                        <a14:backgroundMark x1="46583" y1="88083" x2="48083" y2="93833"/>
                        <a14:backgroundMark x1="45417" y1="86583" x2="54750" y2="94167"/>
                        <a14:backgroundMark x1="50417" y1="86333" x2="54583" y2="92583"/>
                        <a14:backgroundMark x1="45417" y1="86833" x2="47833" y2="97167"/>
                        <a14:backgroundMark x1="45000" y1="85583" x2="47000" y2="97833"/>
                        <a14:backgroundMark x1="47750" y1="73083" x2="50750" y2="87667"/>
                        <a14:backgroundMark x1="45000" y1="69500" x2="48833" y2="90000"/>
                        <a14:backgroundMark x1="42333" y1="74250" x2="46333" y2="88083"/>
                        <a14:backgroundMark x1="41917" y1="73833" x2="44000" y2="85917"/>
                        <a14:backgroundMark x1="40667" y1="76250" x2="41917" y2="79000"/>
                        <a14:backgroundMark x1="39333" y1="80000" x2="36833" y2="82167"/>
                        <a14:backgroundMark x1="40833" y1="77667" x2="39750" y2="81637"/>
                        <a14:backgroundMark x1="40167" y1="77750" x2="36750" y2="82583"/>
                        <a14:backgroundMark x1="43000" y1="74750" x2="30417" y2="76250"/>
                        <a14:backgroundMark x1="30833" y1="74917" x2="57500" y2="77250"/>
                        <a14:backgroundMark x1="50417" y1="77917" x2="61333" y2="81333"/>
                        <a14:backgroundMark x1="37917" y1="23083" x2="23500" y2="29333"/>
                        <a14:backgroundMark x1="23500" y1="29333" x2="22750" y2="31917"/>
                        <a14:backgroundMark x1="36833" y1="14167" x2="29167" y2="28333"/>
                        <a14:backgroundMark x1="29167" y1="28333" x2="29000" y2="29167"/>
                        <a14:backgroundMark x1="35917" y1="9500" x2="33833" y2="25167"/>
                        <a14:backgroundMark x1="33833" y1="25167" x2="35583" y2="30833"/>
                        <a14:backgroundMark x1="31083" y1="20083" x2="68750" y2="42417"/>
                        <a14:backgroundMark x1="68750" y1="42417" x2="74667" y2="43750"/>
                        <a14:backgroundMark x1="75333" y1="29667" x2="83000" y2="57583"/>
                        <a14:backgroundMark x1="71750" y1="30833" x2="81750" y2="68167"/>
                        <a14:backgroundMark x1="68583" y1="23917" x2="56083" y2="38750"/>
                        <a14:backgroundMark x1="56083" y1="38750" x2="47417" y2="41000"/>
                        <a14:backgroundMark x1="33000" y1="8833" x2="21833" y2="19417"/>
                        <a14:backgroundMark x1="21833" y1="19417" x2="18250" y2="35083"/>
                        <a14:backgroundMark x1="18250" y1="35083" x2="20750" y2="57417"/>
                        <a14:backgroundMark x1="37917" y1="53083" x2="38750" y2="70667"/>
                        <a14:backgroundMark x1="38750" y1="70667" x2="41000" y2="73500"/>
                        <a14:backgroundMark x1="42667" y1="57333" x2="50833" y2="61833"/>
                        <a14:backgroundMark x1="63083" y1="57833" x2="61583" y2="87417"/>
                        <a14:backgroundMark x1="56250" y1="83583" x2="56083" y2="92917"/>
                        <a14:backgroundMark x1="38750" y1="80500" x2="38500" y2="81917"/>
                        <a14:backgroundMark x1="39500" y1="81500" x2="37250" y2="82333"/>
                        <a14:backgroundMark x1="40583" y1="79583" x2="36167" y2="8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9503">
            <a:off x="5456648" y="2960320"/>
            <a:ext cx="3657607" cy="3657607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7343B3A0-668F-4AFC-B93D-8EAEFA4EA341}"/>
              </a:ext>
            </a:extLst>
          </p:cNvPr>
          <p:cNvSpPr>
            <a:spLocks noChangeAspect="1"/>
          </p:cNvSpPr>
          <p:nvPr/>
        </p:nvSpPr>
        <p:spPr>
          <a:xfrm>
            <a:off x="6003891" y="4938765"/>
            <a:ext cx="251208" cy="195942"/>
          </a:xfrm>
          <a:prstGeom prst="ellipse">
            <a:avLst/>
          </a:prstGeom>
          <a:solidFill>
            <a:srgbClr val="CF6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9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賴柏綸</cp:lastModifiedBy>
  <cp:revision>9</cp:revision>
  <dcterms:created xsi:type="dcterms:W3CDTF">2022-05-26T13:06:42Z</dcterms:created>
  <dcterms:modified xsi:type="dcterms:W3CDTF">2022-06-13T05:58:28Z</dcterms:modified>
</cp:coreProperties>
</file>