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54305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FFFFFF"/>
                </a:solidFill>
              </a:rPr>
              <a:t>Sample Presentation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457200" y="257175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DDDDDD"/>
                </a:solidFill>
              </a:rPr>
              <a:t>Created with PptxGenJS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3366"/>
                </a:solidFill>
              </a:rPr>
              <a:t>Key Features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• First bullet point with </a:t>
            </a:r>
            <a:pPr indent="0" marL="0">
              <a:buNone/>
            </a:pPr>
            <a:r>
              <a:rPr lang="en-US" sz="1800" b="1" dirty="0">
                <a:solidFill>
                  <a:srgbClr val="CC0000"/>
                </a:solidFill>
              </a:rPr>
              <a:t>bold text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 example
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• Second bullet with </a:t>
            </a:r>
            <a:pPr indent="0" marL="0">
              <a:buNone/>
            </a:pPr>
            <a:r>
              <a:rPr lang="en-US" sz="1800" i="1" dirty="0">
                <a:solidFill>
                  <a:srgbClr val="0066CC"/>
                </a:solidFill>
              </a:rPr>
              <a:t>italic text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
• Third bullet point
</a:t>
            </a:r>
            <a:pPr indent="0" marL="0">
              <a:buNone/>
            </a:pPr>
            <a:r>
              <a:rPr lang="en-US" sz="1600" dirty="0">
                <a:solidFill>
                  <a:srgbClr val="666666"/>
                </a:solidFill>
              </a:rPr>
              <a:t>  - Sub-bullet 1
</a:t>
            </a:r>
            <a:pPr indent="0" marL="0">
              <a:buNone/>
            </a:pPr>
            <a:r>
              <a:rPr lang="en-US" sz="1600" dirty="0">
                <a:solidFill>
                  <a:srgbClr val="666666"/>
                </a:solidFill>
              </a:rPr>
              <a:t>  - Sub-bullet 2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3366"/>
                </a:solidFill>
              </a:rPr>
              <a:t>Data Table Example</a:t>
            </a:r>
            <a:endParaRPr lang="en-US" sz="2800" dirty="0"/>
          </a:p>
        </p:txBody>
      </p:sp>
      <p:graphicFrame>
        <p:nvGraphicFramePr>
          <p:cNvPr id="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371600"/>
          <a:ext cx="8229600" cy="2286000"/>
        </p:xfrm>
        <a:graphic>
          <a:graphicData uri="http://schemas.openxmlformats.org/drawingml/2006/table">
            <a:tbl>
              <a:tblPr/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57150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</a:rPr>
                        <a:t>Product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</a:rPr>
                        <a:t>Q1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</a:rPr>
                        <a:t>Q2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</a:rPr>
                        <a:t>Q3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</a:rPr>
                        <a:t>Q4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Product A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120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135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150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Product B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85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95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105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120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Product C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200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210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225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240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000" b="1" dirty="0">
                <a:solidFill>
                  <a:srgbClr val="003366"/>
                </a:solidFill>
              </a:rPr>
              <a:t>Mixed Content Slide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This slide demonstrates various text styles and colors: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Regular text, </a:t>
            </a:r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Bold text, </a:t>
            </a:r>
            <a:pPr indent="0" marL="0">
              <a:buNone/>
            </a:pPr>
            <a:r>
              <a:rPr lang="en-US" sz="1400" i="1" dirty="0">
                <a:solidFill>
                  <a:srgbClr val="000000"/>
                </a:solidFill>
              </a:rPr>
              <a:t>Italic text, </a:t>
            </a:r>
            <a:pPr indent="0" marL="0">
              <a:buNone/>
            </a:pPr>
            <a:r>
              <a:rPr lang="en-US" sz="1400" u="sng" dirty="0">
                <a:solidFill>
                  <a:srgbClr val="000000"/>
                </a:solidFill>
              </a:rPr>
              <a:t>Underlined text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FF0000"/>
                </a:solidFill>
              </a:rPr>
              <a:t>Red text, </a:t>
            </a:r>
            <a:pPr indent="0" marL="0">
              <a:buNone/>
            </a:pPr>
            <a:r>
              <a:rPr lang="en-US" sz="1400" dirty="0">
                <a:solidFill>
                  <a:srgbClr val="00FF00"/>
                </a:solidFill>
              </a:rPr>
              <a:t>Green text, </a:t>
            </a:r>
            <a:pPr indent="0" marL="0">
              <a:buNone/>
            </a:pPr>
            <a:r>
              <a:rPr lang="en-US" sz="1400" dirty="0">
                <a:solidFill>
                  <a:srgbClr val="0000FF"/>
                </a:solidFill>
              </a:rPr>
              <a:t>Blue text, </a:t>
            </a:r>
            <a:pPr indent="0" marL="0">
              <a:buNone/>
            </a:pPr>
            <a:r>
              <a:rPr lang="en-US" sz="1400" dirty="0">
                <a:solidFill>
                  <a:srgbClr val="FF6600"/>
                </a:solidFill>
              </a:rPr>
              <a:t>Custom color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32004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Different font sizes: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36576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12pt, </a:t>
            </a:r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16pt, </a:t>
            </a:r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20pt, </a:t>
            </a:r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24pt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00225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FFFFFF"/>
                </a:solidFill>
              </a:rPr>
              <a:t>Thank You!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457200" y="2828925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dirty="0">
                <a:solidFill>
                  <a:srgbClr val="DDDDDD"/>
                </a:solidFill>
              </a:rPr>
              <a:t>Questions?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Demo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Presentation</dc:title>
  <dc:subject>Demo Presentation</dc:subject>
  <dc:creator>Demo Author</dc:creator>
  <cp:lastModifiedBy>Demo Author</cp:lastModifiedBy>
  <cp:revision>1</cp:revision>
  <dcterms:created xsi:type="dcterms:W3CDTF">2025-10-15T08:36:00Z</dcterms:created>
  <dcterms:modified xsi:type="dcterms:W3CDTF">2025-10-15T08:36:00Z</dcterms:modified>
</cp:coreProperties>
</file>