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8" r:id="rId4"/>
    <p:sldId id="275" r:id="rId5"/>
    <p:sldId id="276" r:id="rId6"/>
    <p:sldId id="294" r:id="rId7"/>
    <p:sldId id="291" r:id="rId8"/>
    <p:sldId id="292" r:id="rId9"/>
    <p:sldId id="295" r:id="rId10"/>
    <p:sldId id="283" r:id="rId11"/>
    <p:sldId id="280" r:id="rId12"/>
    <p:sldId id="296" r:id="rId13"/>
    <p:sldId id="278" r:id="rId14"/>
    <p:sldId id="284" r:id="rId15"/>
    <p:sldId id="303" r:id="rId16"/>
    <p:sldId id="302" r:id="rId17"/>
    <p:sldId id="297" r:id="rId18"/>
    <p:sldId id="298" r:id="rId19"/>
    <p:sldId id="299" r:id="rId20"/>
    <p:sldId id="300" r:id="rId21"/>
    <p:sldId id="301" r:id="rId22"/>
    <p:sldId id="285" r:id="rId23"/>
    <p:sldId id="28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A2E"/>
    <a:srgbClr val="C5E0B4"/>
    <a:srgbClr val="506543"/>
    <a:srgbClr val="3B4D07"/>
    <a:srgbClr val="00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45" d="100"/>
          <a:sy n="45" d="100"/>
        </p:scale>
        <p:origin x="27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6345-ED0A-4FF5-B02E-4DE0393A70D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9C55-2C9C-4919-A3F7-DECEF8CDE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92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B35DC-2E54-4C3A-9738-26C85C2E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996964-C751-4686-85C3-04A1331B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87F1F-1570-498C-8B29-4EC4250F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3BF7-746E-4843-B737-F7CDB492C2A5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827A1-5D9A-4999-999D-87F21094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1B00B-12AE-43C7-A8E6-1C5BE6A3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C3AF5-6237-43EC-AD6A-A193E720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D21C62-9F9E-452C-9263-85B022FE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800D5-B8C7-46D5-A3C0-763A419E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EDF1-F5D4-4161-9A87-F2262120D9E7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67A35-B536-4D89-8302-0A7D8515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CF534-69E1-4BB9-8961-6E770CEA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197549-82B1-4EC8-A50D-7BB15E065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AA6CAB-20E2-4B29-8C6B-D98D6852F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066C9-2921-49B2-87C1-AF53EE5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BE48-54B8-4336-9EC2-F635305C9BD8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63182-50C9-43B4-A72A-6BD20C80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7ECA2-B89D-4D82-A6A0-BFBDEA72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5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EB6E8-4741-4E3A-9B4E-69746620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79701-A0C9-46B7-95BB-DE5FA3F7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8EA92-11D2-482A-87C7-0996640A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6ED1-A21C-4F23-BC02-5918B3811310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BC7EA-80EA-4766-BDD2-65FA2C4D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21BCC-A4D1-42DF-9958-78A1EA0E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7D66B-05BF-4059-AE41-2AF4EA8B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C8DA7F-23BD-4425-AF75-D7ADCD6D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DB1E4-7EC5-469B-AA17-1D333F52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6732-D8CF-4F80-844D-41336D0FF58E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D28685-04FE-43D5-95DE-A8227463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B4C76-40F6-4611-8A85-AAA08BED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556AC-8D55-419D-8344-0A898FF8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84EB4-2EEB-453B-AC73-4C29A87A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8120A-E581-45C2-A02B-F295B9D6C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F1D3E-268D-4FFB-9F53-240F28E6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D393-7FF0-431A-83B3-FD124B47E911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0D6B4-7277-46F0-82AC-1301BFF1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9CF00F-54C8-4409-9C3C-041A1915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6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F41C0-F710-4310-B4A6-F9F1F82A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05A0E-44AE-4F61-A5FE-B2C558AA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410DEC-DF09-4A81-A12A-74AB7903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9E56B3-E4FF-496F-820D-DF5250063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B533B3-E3AA-4102-92CB-91298CC0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B60519-5FC7-446D-AF91-864E1DDB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E31F-98E5-43E1-AAD6-AF8FC16EE88D}" type="datetime1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1F17F6-7D90-4E5F-8277-63995A1D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CAE01A-1A97-44C2-A374-898E2D4C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54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49447-B95F-427D-897D-DAB427E2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BD9D90-083B-4D3A-A174-66121122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791E-091B-4F88-A776-C77DCE51A547}" type="datetime1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A7A402-BE1F-483B-AE4A-4B62BA69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2267B6-29F5-4047-A4B4-C1155553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3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1A185E-3227-405D-9E81-F4DD8EAB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2772-0556-486F-BC70-9CF5B4219DA2}" type="datetime1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9EF2CA-919D-4FDF-9269-06C1B14E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B82CC-3B87-457A-AA76-DB56A7B0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9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4823E-0AB2-4E20-B1C0-70F35B6A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ED7C6-11BE-4E58-9B23-05E64405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AB8B29-4D52-4884-8583-514F42579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247AE3-5865-482C-B9C2-0905E0F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342E-A9F1-4110-BB1E-26A01A110100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3ACFB-D38C-412C-BEB7-C0761AB4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94B27-B65F-465E-8A16-4455FD8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B9F4-E817-4A2F-8F09-AD34DB9F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30D953-3362-4AE4-8EE6-5F0AE4497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67DD8-D3FA-437B-907E-F5F7602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0A6E0A-5AE0-444F-8CF5-5C06FD4E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0DF9-3CAF-4609-91B8-9B9471C012BB}" type="datetime1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682E5D-C6BD-4EDC-90B5-5F6E3C3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EA6CF-F9AE-47FB-B679-81B199C0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A06D7-8C84-47DF-9872-DB619BD4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DA1BDA-1C82-4511-BFA3-BCBCBDF34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6314D-F9E4-4B9B-B81F-9924704F9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4601-25CF-49B6-9251-4B721FF032ED}" type="datetime1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71AA1-D46E-4E02-BC95-0D61C418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ECE92-FD3F-4B80-BE60-BE481587E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6C88E-EF07-4759-860B-D7AF38D1F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26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0" y="-13251"/>
            <a:ext cx="12192000" cy="4406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8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5065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49DE92-8FB8-4BA7-B4F4-47BD68E94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0634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3B4D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собаководов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3946B86-A13E-4C96-AFC0-DE924E12B80D}"/>
              </a:ext>
            </a:extLst>
          </p:cNvPr>
          <p:cNvSpPr txBox="1">
            <a:spLocks/>
          </p:cNvSpPr>
          <p:nvPr/>
        </p:nvSpPr>
        <p:spPr>
          <a:xfrm>
            <a:off x="2332197" y="4857631"/>
            <a:ext cx="9144000" cy="1041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7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Заказчики: В.С. Тарасов, И.В. Клейменов</a:t>
            </a:r>
          </a:p>
          <a:p>
            <a:pPr algn="r"/>
            <a:r>
              <a:rPr lang="ru-RU" sz="27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Исполнители: А.А. Полев, П.О. Федосова, К.В. Брюхов</a:t>
            </a:r>
          </a:p>
        </p:txBody>
      </p:sp>
    </p:spTree>
    <p:extLst>
      <p:ext uri="{BB962C8B-B14F-4D97-AF65-F5344CB8AC3E}">
        <p14:creationId xmlns:p14="http://schemas.microsoft.com/office/powerpoint/2010/main" val="296233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7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Трехуровневая архитектура: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518650" y="1397000"/>
            <a:ext cx="1331802" cy="5473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11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784B4A-B8F8-4C43-A0DF-3EB206A7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" y="2928938"/>
            <a:ext cx="7799388" cy="20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сервера: </a:t>
            </a:r>
            <a:r>
              <a:rPr lang="en-US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(Model – View – Controller) </a:t>
            </a: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клиента: </a:t>
            </a:r>
            <a:r>
              <a:rPr lang="en-US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</a:p>
          <a:p>
            <a:pPr marL="0" indent="0">
              <a:buNone/>
            </a:pPr>
            <a:endParaRPr lang="en-US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518650" y="1397000"/>
            <a:ext cx="1331802" cy="5473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2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9EE775A-A97F-4A77-BE32-299C10E6BF50}"/>
              </a:ext>
            </a:extLst>
          </p:cNvPr>
          <p:cNvSpPr/>
          <p:nvPr/>
        </p:nvSpPr>
        <p:spPr>
          <a:xfrm rot="10800000" flipH="1" flipV="1">
            <a:off x="0" y="5230471"/>
            <a:ext cx="5141172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0EDC740-C91A-4219-AED2-D08F2900FCE8}"/>
              </a:ext>
            </a:extLst>
          </p:cNvPr>
          <p:cNvSpPr/>
          <p:nvPr/>
        </p:nvSpPr>
        <p:spPr>
          <a:xfrm rot="10800000" flipH="1" flipV="1">
            <a:off x="-2" y="3577249"/>
            <a:ext cx="3161762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 rot="10800000" flipH="1" flipV="1">
            <a:off x="-2" y="2023216"/>
            <a:ext cx="422427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ru-RU" sz="30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9C82423-BBF9-4BD7-8F39-F669B47A1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000" y1="31683" x2="43000" y2="31683"/>
                        <a14:foregroundMark x1="49556" y1="38944" x2="49556" y2="38944"/>
                        <a14:foregroundMark x1="58667" y1="36964" x2="58667" y2="36964"/>
                        <a14:foregroundMark x1="64222" y1="16832" x2="64222" y2="16832"/>
                        <a14:foregroundMark x1="63889" y1="35314" x2="63889" y2="35314"/>
                        <a14:foregroundMark x1="67111" y1="37294" x2="67111" y2="37294"/>
                        <a14:foregroundMark x1="75444" y1="41254" x2="75444" y2="41254"/>
                        <a14:foregroundMark x1="42556" y1="69967" x2="42556" y2="69967"/>
                        <a14:foregroundMark x1="49667" y1="75248" x2="49667" y2="75248"/>
                        <a14:foregroundMark x1="57556" y1="78218" x2="57556" y2="78218"/>
                        <a14:foregroundMark x1="65444" y1="79868" x2="65444" y2="798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55" y="3659983"/>
            <a:ext cx="3161763" cy="106446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900F4F9-797F-4F44-95A3-373CB8125C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9" b="77734" l="6829" r="90000">
                        <a14:foregroundMark x1="21220" y1="36719" x2="21220" y2="36719"/>
                        <a14:foregroundMark x1="26220" y1="43620" x2="26220" y2="43620"/>
                        <a14:foregroundMark x1="11341" y1="56120" x2="11341" y2="56120"/>
                        <a14:foregroundMark x1="17927" y1="62760" x2="17927" y2="62760"/>
                        <a14:foregroundMark x1="42195" y1="58073" x2="42195" y2="58073"/>
                        <a14:foregroundMark x1="18780" y1="68229" x2="18780" y2="68229"/>
                        <a14:foregroundMark x1="13293" y1="74740" x2="13293" y2="74740"/>
                        <a14:foregroundMark x1="15976" y1="74740" x2="15976" y2="74740"/>
                        <a14:foregroundMark x1="7073" y1="72786" x2="7073" y2="72786"/>
                        <a14:foregroundMark x1="9268" y1="70443" x2="9268" y2="70443"/>
                        <a14:foregroundMark x1="39878" y1="72135" x2="39878" y2="72135"/>
                        <a14:foregroundMark x1="41220" y1="70964" x2="41220" y2="70964"/>
                        <a14:foregroundMark x1="28780" y1="77214" x2="28780" y2="77214"/>
                        <a14:foregroundMark x1="30122" y1="77734" x2="30122" y2="77734"/>
                        <a14:foregroundMark x1="54268" y1="45573" x2="54390" y2="50521"/>
                        <a14:foregroundMark x1="73537" y1="55469" x2="73537" y2="55469"/>
                        <a14:foregroundMark x1="89634" y1="49609" x2="89634" y2="49609"/>
                        <a14:backgroundMark x1="10488" y1="32422" x2="10488" y2="32422"/>
                        <a14:backgroundMark x1="10488" y1="32422" x2="7317" y2="53255"/>
                        <a14:backgroundMark x1="7317" y1="53255" x2="7073" y2="52734"/>
                        <a14:backgroundMark x1="47439" y1="28516" x2="47683" y2="4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404" b="19248"/>
          <a:stretch/>
        </p:blipFill>
        <p:spPr>
          <a:xfrm>
            <a:off x="7129178" y="3547807"/>
            <a:ext cx="2015006" cy="117663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9C95F8-6429-49BF-8940-2298C4C3DCF8}"/>
              </a:ext>
            </a:extLst>
          </p:cNvPr>
          <p:cNvSpPr/>
          <p:nvPr/>
        </p:nvSpPr>
        <p:spPr>
          <a:xfrm flipH="1" flipV="1">
            <a:off x="9772919" y="3577249"/>
            <a:ext cx="241908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5399253-61D3-473D-9E13-7A7293FD5B9F}"/>
              </a:ext>
            </a:extLst>
          </p:cNvPr>
          <p:cNvSpPr/>
          <p:nvPr/>
        </p:nvSpPr>
        <p:spPr>
          <a:xfrm flipH="1" flipV="1">
            <a:off x="9772919" y="2004172"/>
            <a:ext cx="241908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7D137E2-BABF-4646-BE95-C38F258A7C6B}"/>
              </a:ext>
            </a:extLst>
          </p:cNvPr>
          <p:cNvSpPr/>
          <p:nvPr/>
        </p:nvSpPr>
        <p:spPr>
          <a:xfrm flipH="1" flipV="1">
            <a:off x="9772919" y="5150326"/>
            <a:ext cx="2419081" cy="12299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5675637-75DA-45FD-9173-60C08A725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03" y="5454019"/>
            <a:ext cx="2800885" cy="62254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BCFE8AB-0647-4EB8-B0B7-90FB90B740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7" b="34949"/>
          <a:stretch/>
        </p:blipFill>
        <p:spPr>
          <a:xfrm>
            <a:off x="4598830" y="2165063"/>
            <a:ext cx="4799527" cy="937810"/>
          </a:xfrm>
          <a:prstGeom prst="rect">
            <a:avLst/>
          </a:prstGeom>
        </p:spPr>
      </p:pic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D65B7A54-EAFF-4545-8A2B-1CD2DF8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8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0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 ветеринарных клиник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15</a:t>
            </a:fld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AFB4B4-8B3F-4021-AF85-3C4F0C066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06" y="1690687"/>
            <a:ext cx="2209168" cy="44600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32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 калькулятора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16</a:t>
            </a:fld>
            <a:endParaRPr lang="ru-RU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B434F1B-DB1C-4D82-BD64-98E7BAF4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39" y="1668743"/>
            <a:ext cx="2322550" cy="4637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0FDDC2-97C1-4C8C-82E8-2EC8F7D2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86" y="1690687"/>
            <a:ext cx="2297428" cy="4637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E8A2C8A-1FAE-4DAE-9A3F-BBBC6432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234" y="1668744"/>
            <a:ext cx="2297427" cy="46598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9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авторизации и регистрации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17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58052B-4409-4E34-B387-ABCD19365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17" y="1676831"/>
            <a:ext cx="2209168" cy="44668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795707-913B-4C85-811F-524BDC67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16" y="1676831"/>
            <a:ext cx="2209168" cy="44737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6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личного кабинета и добавления питомца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18</a:t>
            </a:fld>
            <a:endParaRPr lang="ru-RU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CFC21A9-8F3E-447F-9412-B518645D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14790"/>
            <a:ext cx="2277898" cy="4541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008D935-1448-432A-B1E1-F4C3E141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04" y="1814790"/>
            <a:ext cx="2217308" cy="4541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82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событий, их редактирование и добавление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19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520764-8963-4279-A329-95DE96DF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811" y="1802368"/>
            <a:ext cx="2327757" cy="47365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19F0AD-033A-4387-9591-3F5E7182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85" y="1809971"/>
            <a:ext cx="2327757" cy="4728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31A016-CBD6-4778-8DAD-D8F27DCC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47" y="1809972"/>
            <a:ext cx="2302343" cy="47289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51D9CE9-C119-4A0E-85E4-421F53533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643" y="1802368"/>
            <a:ext cx="2331498" cy="47365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7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40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редактирования профиля и смены пароля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20</a:t>
            </a:fld>
            <a:endParaRPr lang="ru-RU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C856B3D-56B0-4872-87BE-10DB5EFE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826" y="1685374"/>
            <a:ext cx="2273548" cy="4670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47C4AE2-C32B-4E5B-9B58-B84205C9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42" y="1685374"/>
            <a:ext cx="2277283" cy="4670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5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списка ветеринарных клиник и их редактирование для администратора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21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293E37-4C60-4578-990E-3EE4CD81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540" y="1813719"/>
            <a:ext cx="2254744" cy="45235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249F436-E74D-408C-B275-C4FEC126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17" y="1813719"/>
            <a:ext cx="2254766" cy="45235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8470D95-7E31-48D7-B94B-BD1A27B3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716" y="1813720"/>
            <a:ext cx="2216061" cy="4523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89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518650" y="1397000"/>
            <a:ext cx="1331802" cy="54738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23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70481-5A0F-40E9-812D-18A022690FB7}"/>
              </a:ext>
            </a:extLst>
          </p:cNvPr>
          <p:cNvSpPr txBox="1"/>
          <p:nvPr/>
        </p:nvSpPr>
        <p:spPr>
          <a:xfrm>
            <a:off x="5872200" y="4580185"/>
            <a:ext cx="31924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30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А.А. Полев</a:t>
            </a:r>
          </a:p>
          <a:p>
            <a:pPr algn="r"/>
            <a:r>
              <a:rPr lang="ru-RU" sz="30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П.О. Федосова</a:t>
            </a:r>
          </a:p>
          <a:p>
            <a:pPr algn="r"/>
            <a:r>
              <a:rPr lang="ru-RU" sz="3000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К.В. Брюхов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0062AC-47A6-424E-A562-EF9C7635F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48" y="2450639"/>
            <a:ext cx="3606874" cy="360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5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 держать все под контролем;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Трудность выбора ветеринарной клиники;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в определении правильного объема пищи.</a:t>
            </a:r>
          </a:p>
          <a:p>
            <a:pPr>
              <a:buFont typeface="Times New Roman" panose="02020603050405020304" pitchFamily="18" charset="0"/>
              <a:buChar char="‣"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‣"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EF660D-785D-431F-B3FF-3A09DD7F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аналогов. «11pets: Уход за питомцем»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авторизацией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при сохранении данных.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6542468"/>
            <a:ext cx="1352282" cy="32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7F1656-702C-434E-B718-1E014403AD2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553" y="1465378"/>
            <a:ext cx="2649515" cy="4711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FAEB758-1BEF-432C-B57B-6A4BC319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4983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аналогов. «</a:t>
            </a:r>
            <a:r>
              <a:rPr lang="en-US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 Health»</a:t>
            </a:r>
            <a:endParaRPr lang="ru-RU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поиска ветеринарных клиник для России;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Русской локализации.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6542468"/>
            <a:ext cx="1352282" cy="328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F1F39B-9E35-4B6B-A8BE-C0AB584381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36" y="1286168"/>
            <a:ext cx="2315949" cy="4890795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A6368-8329-4E68-BDE2-93AD16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81EDC3-CC67-49F1-94CA-DC2EF6E5898A}"/>
              </a:ext>
            </a:extLst>
          </p:cNvPr>
          <p:cNvSpPr/>
          <p:nvPr/>
        </p:nvSpPr>
        <p:spPr>
          <a:xfrm>
            <a:off x="2559844" y="4118021"/>
            <a:ext cx="7072312" cy="72979"/>
          </a:xfrm>
          <a:prstGeom prst="rect">
            <a:avLst/>
          </a:prstGeom>
          <a:solidFill>
            <a:srgbClr val="4F7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F7A2E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282BE-76C5-4564-A249-CF1294AB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096"/>
            <a:ext cx="10515600" cy="1812925"/>
          </a:xfrm>
        </p:spPr>
        <p:txBody>
          <a:bodyPr>
            <a:normAutofit/>
          </a:bodyPr>
          <a:lstStyle/>
          <a:p>
            <a:pPr algn="ctr"/>
            <a:r>
              <a:rPr lang="ru-RU" sz="7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ADE2551-33CA-4B9B-B859-4EA08ACD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181FD41-7E0A-481F-9439-CDFF3FD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пользователей по ролям;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списка ветеринарных клиник;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ветеринарных клиник по цене на услугу;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оптимального количества пищи.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1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информации о питомцах и событиях;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изменения личных данных пользователя;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ветеринарных клиник.</a:t>
            </a:r>
          </a:p>
          <a:p>
            <a:pPr>
              <a:buFont typeface="Times New Roman" panose="02020603050405020304" pitchFamily="18" charset="0"/>
              <a:buChar char="‣"/>
            </a:pPr>
            <a:endParaRPr lang="ru-RU" sz="3200" dirty="0">
              <a:solidFill>
                <a:srgbClr val="4F7A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88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60D01-A2DD-4DFE-AF9F-ADF174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50147C-159B-4E06-B797-EC82AF1F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6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безопасности: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Авторизацию и аутентификацию пользователей;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Защиту от SQL–инъекций;</a:t>
            </a:r>
          </a:p>
          <a:p>
            <a:pPr>
              <a:buFont typeface="Times New Roman" panose="02020603050405020304" pitchFamily="18" charset="0"/>
              <a:buChar char="‣"/>
            </a:pPr>
            <a:r>
              <a:rPr lang="ru-RU" sz="3200" dirty="0">
                <a:solidFill>
                  <a:srgbClr val="4F7A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пароля при записи в базу данных.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C5051C-61BA-4F9A-B3EE-6FFF770A3B48}"/>
              </a:ext>
            </a:extLst>
          </p:cNvPr>
          <p:cNvSpPr/>
          <p:nvPr/>
        </p:nvSpPr>
        <p:spPr>
          <a:xfrm rot="5400000">
            <a:off x="448788" y="1007381"/>
            <a:ext cx="699138" cy="796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F7DDC4-7229-469A-A22C-DBF0E36AB810}"/>
              </a:ext>
            </a:extLst>
          </p:cNvPr>
          <p:cNvSpPr/>
          <p:nvPr/>
        </p:nvSpPr>
        <p:spPr>
          <a:xfrm>
            <a:off x="9498170" y="-25757"/>
            <a:ext cx="1352282" cy="6976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D45567-0A82-4E93-A5FB-8E62A4A66127}"/>
              </a:ext>
            </a:extLst>
          </p:cNvPr>
          <p:cNvSpPr/>
          <p:nvPr/>
        </p:nvSpPr>
        <p:spPr>
          <a:xfrm>
            <a:off x="9498170" y="1409672"/>
            <a:ext cx="1352282" cy="5461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2E9956-8908-4556-A278-A5A33B61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6C88E-EF07-4759-860B-D7AF38D1FF8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12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279</Words>
  <Application>Microsoft Office PowerPoint</Application>
  <PresentationFormat>Широкоэкранный</PresentationFormat>
  <Paragraphs>80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ЛАПКИ</vt:lpstr>
      <vt:lpstr>ПРОБЛЕМАТИКА</vt:lpstr>
      <vt:lpstr>Проблематика</vt:lpstr>
      <vt:lpstr>Обзор аналогов. «11pets: Уход за питомцем»</vt:lpstr>
      <vt:lpstr>Обзор аналогов. «Dog Health»</vt:lpstr>
      <vt:lpstr>ЗАДАЧИ</vt:lpstr>
      <vt:lpstr>Постановка задачи</vt:lpstr>
      <vt:lpstr>Постановка задачи</vt:lpstr>
      <vt:lpstr>Постановка задачи</vt:lpstr>
      <vt:lpstr>АНАЛИЗ ПРЕДМЕТНОЙ ОБЛАСТИ</vt:lpstr>
      <vt:lpstr>Архитектура</vt:lpstr>
      <vt:lpstr>Архитектура</vt:lpstr>
      <vt:lpstr>Используемые технологии</vt:lpstr>
      <vt:lpstr>РЕАЛИЗАЦИЯ</vt:lpstr>
      <vt:lpstr>Экран ветеринарных клиник</vt:lpstr>
      <vt:lpstr>Экран калькулятора</vt:lpstr>
      <vt:lpstr>Экраны авторизации и регистрации</vt:lpstr>
      <vt:lpstr>Экраны личного кабинета и добавления питомца</vt:lpstr>
      <vt:lpstr>Экраны событий, их редактирование и добавление</vt:lpstr>
      <vt:lpstr>Экраны редактирования профиля и смены пароля</vt:lpstr>
      <vt:lpstr>Экраны списка ветеринарных клиник и их редактирование для администратора </vt:lpstr>
      <vt:lpstr>ЗАКЛЮЧЕНИЕ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Polya Fedosova</dc:creator>
  <cp:lastModifiedBy>Polya Fedosova</cp:lastModifiedBy>
  <cp:revision>38</cp:revision>
  <dcterms:created xsi:type="dcterms:W3CDTF">2023-05-22T09:54:29Z</dcterms:created>
  <dcterms:modified xsi:type="dcterms:W3CDTF">2023-05-22T22:56:42Z</dcterms:modified>
</cp:coreProperties>
</file>