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6C"/>
    <a:srgbClr val="0F8723"/>
    <a:srgbClr val="13A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D4E01-C300-46BB-954B-D932147FBC6C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F9CA-E346-4537-992B-74BD0B0E5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9CA-E346-4537-992B-74BD0B0E54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6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BB79-2231-6519-5787-1C83F8236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09AA764A-A686-20B2-5B0F-4A1941FA8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04C730D-D59A-AE4A-1102-B4EE5EA98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CCF227-4A58-0429-5A14-A88B8F186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9CA-E346-4537-992B-74BD0B0E54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8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E8CB7-CE2C-FFA0-0AC6-FDAA5371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39C39B01-E8E4-D58D-F4E9-C1F2DA254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5B292AF-9B49-625F-021C-672AA26E2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3E1D77-A027-056C-1E75-1A5B59412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9CA-E346-4537-992B-74BD0B0E54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5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EBB0-B78D-7445-841C-3CF8C11C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1319C50-4DDA-2537-EC9F-6A6F87E95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03B45BD-8DDD-1B51-2CDA-E4D6917A1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9A6CD68-5753-97BC-2A66-A3AEAEEDB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9CA-E346-4537-992B-74BD0B0E54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800" y="1659700"/>
            <a:ext cx="75764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800" y="4652300"/>
            <a:ext cx="7576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78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217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085017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10224267" y="-1173684"/>
            <a:ext cx="2985891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732846" y="1520179"/>
            <a:ext cx="4148065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356733" y="1960633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1"/>
          <p:cNvSpPr/>
          <p:nvPr/>
        </p:nvSpPr>
        <p:spPr>
          <a:xfrm>
            <a:off x="9983784" y="-1797367"/>
            <a:ext cx="37580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9383496" y="6295690"/>
            <a:ext cx="2406933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07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08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889200" y="1987264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889200" y="3898536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284" y="1987264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284" y="3898536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9323367" y="1987264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9323367" y="3898536"/>
            <a:ext cx="9796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960000" y="2815433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4677084" y="2815433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8394167" y="2815433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960000" y="4728899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4677084" y="4728899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8394167" y="4728899"/>
            <a:ext cx="2838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10717051" y="5328930"/>
            <a:ext cx="3379767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509282" y="2474097"/>
            <a:ext cx="3379767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3"/>
          <p:cNvSpPr/>
          <p:nvPr/>
        </p:nvSpPr>
        <p:spPr>
          <a:xfrm>
            <a:off x="11870417" y="5613900"/>
            <a:ext cx="163852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1060292" y="-1928495"/>
            <a:ext cx="3539423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9548209" y="4866856"/>
            <a:ext cx="3539423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62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10485900" y="4852033"/>
            <a:ext cx="37112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2318367" y="4766567"/>
            <a:ext cx="37112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10991053" y="4806831"/>
            <a:ext cx="2109588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874389" y="-38419"/>
            <a:ext cx="4148012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752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9351817" y="3646767"/>
            <a:ext cx="39388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944200" y="3791367"/>
            <a:ext cx="8303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944200" y="1865833"/>
            <a:ext cx="83036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731967" y="225267"/>
            <a:ext cx="4144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476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11005767" y="2742000"/>
            <a:ext cx="28336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6"/>
          <p:cNvSpPr/>
          <p:nvPr/>
        </p:nvSpPr>
        <p:spPr>
          <a:xfrm>
            <a:off x="4920500" y="-596600"/>
            <a:ext cx="40256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8144667" y="1996691"/>
            <a:ext cx="3106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8144667" y="826367"/>
            <a:ext cx="31064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10668350" y="-885309"/>
            <a:ext cx="2318300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453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333333" y="2096367"/>
            <a:ext cx="29072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1333332" y="3102507"/>
            <a:ext cx="29072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4642400" y="3102507"/>
            <a:ext cx="29072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7951468" y="3102507"/>
            <a:ext cx="29072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4642384" y="2096367"/>
            <a:ext cx="29072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7951467" y="2096367"/>
            <a:ext cx="29072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1301917" y="1756171"/>
            <a:ext cx="2186124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9547152" y="2421340"/>
            <a:ext cx="4384781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371533" y="2226200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7"/>
          <p:cNvSpPr/>
          <p:nvPr/>
        </p:nvSpPr>
        <p:spPr>
          <a:xfrm>
            <a:off x="11076733" y="1407300"/>
            <a:ext cx="28552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809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3011267" y="2217868"/>
            <a:ext cx="58936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3011267" y="3777777"/>
            <a:ext cx="58936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3011267" y="5337687"/>
            <a:ext cx="58936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3011267" y="1642933"/>
            <a:ext cx="58936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3011267" y="3204423"/>
            <a:ext cx="58936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3011267" y="4765913"/>
            <a:ext cx="58936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2464911" y="-2741900"/>
            <a:ext cx="5652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18"/>
          <p:cNvSpPr/>
          <p:nvPr/>
        </p:nvSpPr>
        <p:spPr>
          <a:xfrm>
            <a:off x="9268867" y="369433"/>
            <a:ext cx="27428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324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816949" y="17419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816952" y="2404632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6419053" y="2404632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816952" y="473790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6419053" y="473790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816949" y="40730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6419051" y="17419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6419051" y="40730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9791210" y="1472342"/>
            <a:ext cx="3867605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585151" y="182295"/>
            <a:ext cx="3950491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462767" y="2009000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/>
          <p:nvPr/>
        </p:nvSpPr>
        <p:spPr>
          <a:xfrm>
            <a:off x="10587967" y="713333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469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967025" y="2521956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4460000" y="2521956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7952975" y="2521956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966857" y="4644356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4459833" y="4644356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7952808" y="4644356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960000" y="1998633"/>
            <a:ext cx="32788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4459835" y="1998633"/>
            <a:ext cx="32788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7959669" y="1998633"/>
            <a:ext cx="32796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960467" y="4119167"/>
            <a:ext cx="32788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4458335" y="4119167"/>
            <a:ext cx="32788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7956201" y="4119167"/>
            <a:ext cx="32788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2534510" y="-240334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2624254" y="-11579"/>
            <a:ext cx="13432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1331622" y="-231948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554996" y="-20578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0"/>
          <p:cNvSpPr/>
          <p:nvPr/>
        </p:nvSpPr>
        <p:spPr>
          <a:xfrm>
            <a:off x="334938" y="146215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0"/>
          <p:cNvSpPr/>
          <p:nvPr/>
        </p:nvSpPr>
        <p:spPr>
          <a:xfrm>
            <a:off x="500304" y="432686"/>
            <a:ext cx="13432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0"/>
          <p:cNvSpPr/>
          <p:nvPr/>
        </p:nvSpPr>
        <p:spPr>
          <a:xfrm>
            <a:off x="343893" y="1348535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0"/>
          <p:cNvSpPr/>
          <p:nvPr/>
        </p:nvSpPr>
        <p:spPr>
          <a:xfrm>
            <a:off x="491262" y="1501985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8851573" y="2421340"/>
            <a:ext cx="508036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10789133" y="4566133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0"/>
          <p:cNvSpPr/>
          <p:nvPr/>
        </p:nvSpPr>
        <p:spPr>
          <a:xfrm>
            <a:off x="-1180167" y="-897833"/>
            <a:ext cx="28552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13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493400" y="4777100"/>
            <a:ext cx="72052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99433" y="3338147"/>
            <a:ext cx="7993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1902800"/>
            <a:ext cx="14532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5864431" y="-1956911"/>
            <a:ext cx="3710941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048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2450784" y="738100"/>
            <a:ext cx="72904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2450784" y="1465527"/>
            <a:ext cx="7290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2450784" y="2771003"/>
            <a:ext cx="72904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2450784" y="3500296"/>
            <a:ext cx="7290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2450784" y="4803907"/>
            <a:ext cx="72904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2450784" y="5535065"/>
            <a:ext cx="7290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9775067" y="-401183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1"/>
          <p:cNvSpPr/>
          <p:nvPr/>
        </p:nvSpPr>
        <p:spPr>
          <a:xfrm>
            <a:off x="-184533" y="4502433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5022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3176333" y="1029451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3176467" y="2548517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7925756" y="-2473500"/>
            <a:ext cx="5652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360177" y="-3900970"/>
            <a:ext cx="6814325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376077" y="4666527"/>
            <a:ext cx="52148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528890" y="4021685"/>
            <a:ext cx="1448033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580583" y="3641600"/>
            <a:ext cx="24348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2"/>
          <p:cNvSpPr/>
          <p:nvPr/>
        </p:nvSpPr>
        <p:spPr>
          <a:xfrm>
            <a:off x="10059484" y="4832633"/>
            <a:ext cx="24348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2"/>
          <p:cNvSpPr txBox="1"/>
          <p:nvPr/>
        </p:nvSpPr>
        <p:spPr>
          <a:xfrm>
            <a:off x="3176433" y="4855475"/>
            <a:ext cx="58392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1333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100972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77270" y="5084342"/>
            <a:ext cx="3071433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9770113" y="-240334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9993192" y="-11579"/>
            <a:ext cx="13432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10973001" y="-231948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11062450" y="-20578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3"/>
          <p:cNvSpPr/>
          <p:nvPr/>
        </p:nvSpPr>
        <p:spPr>
          <a:xfrm flipH="1">
            <a:off x="11969685" y="146215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 flipH="1">
            <a:off x="11960730" y="1348535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12126183" y="1501985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12043916" y="1756171"/>
            <a:ext cx="603024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281420" y="3024724"/>
            <a:ext cx="3027811" cy="2664971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173898" y="3189129"/>
            <a:ext cx="3151423" cy="2732888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3"/>
          <p:cNvSpPr/>
          <p:nvPr/>
        </p:nvSpPr>
        <p:spPr>
          <a:xfrm flipH="1">
            <a:off x="-1043017" y="4489300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3"/>
          <p:cNvSpPr/>
          <p:nvPr/>
        </p:nvSpPr>
        <p:spPr>
          <a:xfrm flipH="1">
            <a:off x="11076733" y="-897833"/>
            <a:ext cx="28552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2614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445600" y="4318433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9955794" y="3314553"/>
            <a:ext cx="4148012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479333" y="2073829"/>
            <a:ext cx="3714328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4893200" y="-8755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10776600" y="61446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3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59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95765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217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085017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29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440394" y="2340070"/>
            <a:ext cx="2046151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10346701" y="1485463"/>
            <a:ext cx="4218889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57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642284" y="2209467"/>
            <a:ext cx="4112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6437717" y="2209467"/>
            <a:ext cx="4112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642283" y="2846656"/>
            <a:ext cx="4112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6437716" y="2846656"/>
            <a:ext cx="4112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10224267" y="-1173684"/>
            <a:ext cx="2985891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352825" y="3516696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972555" y="4371245"/>
            <a:ext cx="3255569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500202" y="3803167"/>
            <a:ext cx="13432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5"/>
          <p:cNvSpPr/>
          <p:nvPr/>
        </p:nvSpPr>
        <p:spPr>
          <a:xfrm>
            <a:off x="-1291533" y="50573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5"/>
          <p:cNvSpPr/>
          <p:nvPr/>
        </p:nvSpPr>
        <p:spPr>
          <a:xfrm>
            <a:off x="10899300" y="2685733"/>
            <a:ext cx="37580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56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445600" y="9506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9955794" y="-692016"/>
            <a:ext cx="4148012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479333" y="509435"/>
            <a:ext cx="3714328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4893200" y="61446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6"/>
          <p:cNvSpPr/>
          <p:nvPr/>
        </p:nvSpPr>
        <p:spPr>
          <a:xfrm>
            <a:off x="10776600" y="-8755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5187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4931800" y="-173600"/>
            <a:ext cx="72052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960000" y="1946433"/>
            <a:ext cx="44544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6096000" y="990604"/>
            <a:ext cx="48768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060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3968033" y="5163533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8"/>
          <p:cNvSpPr/>
          <p:nvPr/>
        </p:nvSpPr>
        <p:spPr>
          <a:xfrm>
            <a:off x="7172100" y="-1070267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8"/>
          <p:cNvSpPr/>
          <p:nvPr/>
        </p:nvSpPr>
        <p:spPr>
          <a:xfrm>
            <a:off x="10434067" y="5394033"/>
            <a:ext cx="30144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2565000" y="2147600"/>
            <a:ext cx="70620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5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262918" y="2110433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9"/>
          <p:cNvSpPr/>
          <p:nvPr/>
        </p:nvSpPr>
        <p:spPr>
          <a:xfrm flipH="1">
            <a:off x="410376" y="2396903"/>
            <a:ext cx="13432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9"/>
          <p:cNvSpPr/>
          <p:nvPr/>
        </p:nvSpPr>
        <p:spPr>
          <a:xfrm flipH="1">
            <a:off x="253964" y="3312752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9"/>
          <p:cNvSpPr/>
          <p:nvPr/>
        </p:nvSpPr>
        <p:spPr>
          <a:xfrm flipH="1">
            <a:off x="419417" y="3466202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/>
          <p:nvPr/>
        </p:nvSpPr>
        <p:spPr>
          <a:xfrm flipH="1">
            <a:off x="258434" y="5133782"/>
            <a:ext cx="447145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9"/>
          <p:cNvSpPr/>
          <p:nvPr/>
        </p:nvSpPr>
        <p:spPr>
          <a:xfrm flipH="1">
            <a:off x="249480" y="6336101"/>
            <a:ext cx="447145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9"/>
          <p:cNvSpPr/>
          <p:nvPr/>
        </p:nvSpPr>
        <p:spPr>
          <a:xfrm flipH="1">
            <a:off x="405901" y="730251"/>
            <a:ext cx="13432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" name="Google Shape;93;p9"/>
          <p:cNvGrpSpPr/>
          <p:nvPr/>
        </p:nvGrpSpPr>
        <p:grpSpPr>
          <a:xfrm>
            <a:off x="8851585" y="1756171"/>
            <a:ext cx="508036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10441716" y="5133867"/>
            <a:ext cx="24056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flipH="1">
            <a:off x="-1571200" y="1885733"/>
            <a:ext cx="28552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959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960000" y="5145467"/>
            <a:ext cx="10272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46132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895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039F54"/>
            </a:gs>
            <a:gs pos="4000">
              <a:srgbClr val="00B050"/>
            </a:gs>
            <a:gs pos="57000">
              <a:schemeClr val="tx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képernyőkép, Színesség, szöveg, lámpa látható&#10;&#10;Automatikusan generált leírás">
            <a:extLst>
              <a:ext uri="{FF2B5EF4-FFF2-40B4-BE49-F238E27FC236}">
                <a16:creationId xmlns:a16="http://schemas.microsoft.com/office/drawing/2014/main" id="{793AFFF2-6691-D77B-F5D5-236B0A7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E0696923-9E7B-5114-F485-496F7681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2001981"/>
            <a:ext cx="8575000" cy="1781045"/>
          </a:xfrm>
          <a:gradFill flip="none" rotWithShape="1">
            <a:gsLst>
              <a:gs pos="28000">
                <a:srgbClr val="00876C">
                  <a:alpha val="65098"/>
                </a:srgbClr>
              </a:gs>
              <a:gs pos="100000">
                <a:schemeClr val="bg1">
                  <a:alpha val="0"/>
                  <a:lumMod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Gépírás</a:t>
            </a:r>
            <a:endParaRPr lang="en-GB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F980F14-4754-1071-F554-71732F77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9236"/>
            <a:ext cx="3338945" cy="498763"/>
          </a:xfrm>
        </p:spPr>
        <p:txBody>
          <a:bodyPr wrap="square" anchor="ctr">
            <a:normAutofit fontScale="92500" lnSpcReduction="10000"/>
          </a:bodyPr>
          <a:lstStyle/>
          <a:p>
            <a:pPr algn="l">
              <a:spcAft>
                <a:spcPts val="600"/>
              </a:spcAft>
            </a:pPr>
            <a:r>
              <a:rPr lang="hu-HU" sz="1800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1800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Polyák Alex János</a:t>
            </a:r>
            <a:endParaRPr lang="en-GB" sz="1800" i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CBEBB6C-429E-45A5-AA72-7A135508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573114"/>
            <a:ext cx="10272000" cy="489392"/>
          </a:xfrm>
        </p:spPr>
        <p:txBody>
          <a:bodyPr/>
          <a:lstStyle/>
          <a:p>
            <a:pPr algn="ctr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Megállapítjuk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szoveg.txt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létezik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-e.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54816E7-2C12-4DE5-66BD-D2218C60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6" y="1845476"/>
            <a:ext cx="9000567" cy="40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9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F6CB-1771-9D50-FA3A-0EFBD40A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A602B43-51F5-4E6E-3490-5143B553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" y="64828"/>
            <a:ext cx="11054142" cy="2179286"/>
          </a:xfrm>
          <a:prstGeom prst="rect">
            <a:avLst/>
          </a:prstGeom>
        </p:spPr>
      </p:pic>
      <p:pic>
        <p:nvPicPr>
          <p:cNvPr id="11" name="Kép 10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A45D35A-F17D-DA25-0B1C-85BA2A80F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69" y="2339670"/>
            <a:ext cx="7476520" cy="44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F237-E98E-0A9A-5BA4-3F99BC7A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96DEB29-ED25-197E-DCB8-158DCFF67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67"/>
            <a:ext cx="12201735" cy="4223249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88E6EEE-041D-3C24-1104-A63EAD7A1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52" y="4655789"/>
            <a:ext cx="9096708" cy="2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EF83-484F-48EF-28F3-46B23F630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17BC1E87-DB4A-7E2D-574A-CF608FD6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4" y="0"/>
            <a:ext cx="11465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1B483F"/>
            </a:gs>
            <a:gs pos="100000">
              <a:schemeClr val="bg1">
                <a:lumMod val="90000"/>
                <a:lumOff val="10000"/>
              </a:schemeClr>
            </a:gs>
            <a:gs pos="3000">
              <a:schemeClr val="tx1">
                <a:lumMod val="75000"/>
              </a:schemeClr>
            </a:gs>
            <a:gs pos="41000">
              <a:schemeClr val="tx1">
                <a:lumMod val="25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70641D-7367-6D32-3CA3-BC3522F1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  <a:latin typeface="+mj-lt"/>
              </a:rPr>
              <a:t>Köszönöm a figyelmet.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53879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1. egyéni séma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91FEF1"/>
      </a:accent1>
      <a:accent2>
        <a:srgbClr val="10FFCC"/>
      </a:accent2>
      <a:accent3>
        <a:srgbClr val="7A7A7A"/>
      </a:accent3>
      <a:accent4>
        <a:srgbClr val="00876C"/>
      </a:accent4>
      <a:accent5>
        <a:srgbClr val="FFFFFF"/>
      </a:accent5>
      <a:accent6>
        <a:srgbClr val="FFFFFF"/>
      </a:accent6>
      <a:hlink>
        <a:srgbClr val="F5F5F5"/>
      </a:hlink>
      <a:folHlink>
        <a:srgbClr val="002060"/>
      </a:folHlink>
    </a:clrScheme>
    <a:fontScheme name="Courier New FOR 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Newsletter by Slidesgo</Template>
  <TotalTime>67</TotalTime>
  <Words>21</Words>
  <Application>Microsoft Office PowerPoint</Application>
  <PresentationFormat>Szélesvásznú</PresentationFormat>
  <Paragraphs>8</Paragraphs>
  <Slides>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Diacímek</vt:lpstr>
      </vt:variant>
      <vt:variant>
        <vt:i4>6</vt:i4>
      </vt:variant>
    </vt:vector>
  </HeadingPairs>
  <TitlesOfParts>
    <vt:vector size="18" baseType="lpstr">
      <vt:lpstr>Alata</vt:lpstr>
      <vt:lpstr>Albert Sans</vt:lpstr>
      <vt:lpstr>Aptos</vt:lpstr>
      <vt:lpstr>Arial</vt:lpstr>
      <vt:lpstr>Bebas Neue</vt:lpstr>
      <vt:lpstr>Courier New</vt:lpstr>
      <vt:lpstr>Nunito Light</vt:lpstr>
      <vt:lpstr>Proxima Nova</vt:lpstr>
      <vt:lpstr>Proxima Nova Semibold</vt:lpstr>
      <vt:lpstr>Raleway</vt:lpstr>
      <vt:lpstr>Tech Startup Newsletter by Slidesgo </vt:lpstr>
      <vt:lpstr>Slidesgo Final Pages</vt:lpstr>
      <vt:lpstr>Gépírás</vt:lpstr>
      <vt:lpstr>Megállapítjuk hogy a szoveg.txt létezik-e.</vt:lpstr>
      <vt:lpstr>PowerPoint-bemutató</vt:lpstr>
      <vt:lpstr>PowerPoint-bemutató</vt:lpstr>
      <vt:lpstr>PowerPoint-bemutató</vt:lpstr>
      <vt:lpstr>Köszönöm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Gépírás</dc:title>
  <dc:creator>Alex János Polyák</dc:creator>
  <cp:lastModifiedBy>Polyák Alex János</cp:lastModifiedBy>
  <cp:revision>1</cp:revision>
  <dcterms:created xsi:type="dcterms:W3CDTF">2024-03-07T15:27:58Z</dcterms:created>
  <dcterms:modified xsi:type="dcterms:W3CDTF">2024-03-07T16:35:19Z</dcterms:modified>
</cp:coreProperties>
</file>