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6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0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6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9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7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6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9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7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9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5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9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712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54BAE4-60ED-4203-9ECB-022530033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7" b="2232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AA37-AB56-450A-8208-74EB23393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903B4-2A46-4DC2-BAD8-565735414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ru-RU" sz="1800" dirty="0">
                <a:solidFill>
                  <a:schemeClr val="bg1"/>
                </a:solidFill>
              </a:rPr>
              <a:t>DOM как иерархия узлов</a:t>
            </a:r>
          </a:p>
          <a:p>
            <a:pPr algn="ctr"/>
            <a:r>
              <a:rPr lang="ru-RU" sz="1800" dirty="0">
                <a:solidFill>
                  <a:schemeClr val="bg1"/>
                </a:solidFill>
              </a:rPr>
              <a:t>Работа с узлами разных типов</a:t>
            </a:r>
            <a:endParaRPr lang="en-GB" sz="18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6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3B89715-0C08-460F-B428-54CD79978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AA37-AB56-450A-8208-74EB2339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858602"/>
            <a:ext cx="11029618" cy="1446663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разметка в виде дерева с конкретным узлом в качестве корня.</a:t>
            </a:r>
            <a:endParaRPr lang="en-GB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434A18-CAD8-4C01-93B9-1FDCC12C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00436C-9F48-41B9-A514-820CACA07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10964E-DDA5-46BF-8376-4486F05B7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37B2BA-7A3F-4338-9F35-A23EE736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4360"/>
            <a:ext cx="11298933" cy="392631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555612-DA6C-48E6-A3AB-7E8FDB9226CC}"/>
              </a:ext>
            </a:extLst>
          </p:cNvPr>
          <p:cNvSpPr/>
          <p:nvPr/>
        </p:nvSpPr>
        <p:spPr>
          <a:xfrm>
            <a:off x="581192" y="666235"/>
            <a:ext cx="1341120" cy="28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FD336C-D5EC-4B79-8F1D-CE74CADBDB79}"/>
              </a:ext>
            </a:extLst>
          </p:cNvPr>
          <p:cNvSpPr/>
          <p:nvPr/>
        </p:nvSpPr>
        <p:spPr>
          <a:xfrm>
            <a:off x="1251752" y="1136768"/>
            <a:ext cx="1341120" cy="28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el. html</a:t>
            </a: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6E44AE-DE26-4C1F-8840-D397C1ACE34B}"/>
              </a:ext>
            </a:extLst>
          </p:cNvPr>
          <p:cNvSpPr/>
          <p:nvPr/>
        </p:nvSpPr>
        <p:spPr>
          <a:xfrm>
            <a:off x="1505284" y="1607302"/>
            <a:ext cx="1341120" cy="28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el. head</a:t>
            </a: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C471F1-70EC-41A3-963D-1EAE772A5BAC}"/>
              </a:ext>
            </a:extLst>
          </p:cNvPr>
          <p:cNvSpPr/>
          <p:nvPr/>
        </p:nvSpPr>
        <p:spPr>
          <a:xfrm>
            <a:off x="1840564" y="2079215"/>
            <a:ext cx="1341120" cy="28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el. title</a:t>
            </a:r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9B4E3C-8C54-459E-895B-05F893192FF6}"/>
              </a:ext>
            </a:extLst>
          </p:cNvPr>
          <p:cNvSpPr/>
          <p:nvPr/>
        </p:nvSpPr>
        <p:spPr>
          <a:xfrm>
            <a:off x="1505284" y="3026161"/>
            <a:ext cx="1341120" cy="28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el. body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9E889C-6806-4616-96CE-E08ED25EBF74}"/>
              </a:ext>
            </a:extLst>
          </p:cNvPr>
          <p:cNvSpPr/>
          <p:nvPr/>
        </p:nvSpPr>
        <p:spPr>
          <a:xfrm>
            <a:off x="2175844" y="2551128"/>
            <a:ext cx="1341120" cy="28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text. Hello</a:t>
            </a:r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7259C-7DBA-4D44-A419-99AD5EE8CED6}"/>
              </a:ext>
            </a:extLst>
          </p:cNvPr>
          <p:cNvSpPr/>
          <p:nvPr/>
        </p:nvSpPr>
        <p:spPr>
          <a:xfrm>
            <a:off x="1840564" y="3497140"/>
            <a:ext cx="1341120" cy="28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el. p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D9E888-5DAC-49C5-8085-CBC5D15C5CBF}"/>
              </a:ext>
            </a:extLst>
          </p:cNvPr>
          <p:cNvSpPr/>
          <p:nvPr/>
        </p:nvSpPr>
        <p:spPr>
          <a:xfrm>
            <a:off x="2166152" y="3968119"/>
            <a:ext cx="1341120" cy="28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Str</a:t>
            </a:r>
            <a:endParaRPr lang="en-GB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8D9AF21-BAB7-402D-926C-3F731A6F894E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945377" y="973142"/>
            <a:ext cx="327786" cy="2849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36408B7-D3A5-4125-BDC7-4AE49E559E09}"/>
              </a:ext>
            </a:extLst>
          </p:cNvPr>
          <p:cNvCxnSpPr>
            <a:cxnSpLocks/>
          </p:cNvCxnSpPr>
          <p:nvPr/>
        </p:nvCxnSpPr>
        <p:spPr>
          <a:xfrm>
            <a:off x="1371600" y="1422265"/>
            <a:ext cx="0" cy="174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A3F7273-FE9D-4768-B34E-6FB4FB220F32}"/>
              </a:ext>
            </a:extLst>
          </p:cNvPr>
          <p:cNvCxnSpPr>
            <a:stCxn id="34" idx="1"/>
          </p:cNvCxnSpPr>
          <p:nvPr/>
        </p:nvCxnSpPr>
        <p:spPr>
          <a:xfrm flipH="1" flipV="1">
            <a:off x="1371600" y="3168909"/>
            <a:ext cx="1336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2F10AAD-FDCC-432D-B0AB-919C3C938149}"/>
              </a:ext>
            </a:extLst>
          </p:cNvPr>
          <p:cNvCxnSpPr>
            <a:endCxn id="32" idx="1"/>
          </p:cNvCxnSpPr>
          <p:nvPr/>
        </p:nvCxnSpPr>
        <p:spPr>
          <a:xfrm>
            <a:off x="1371600" y="1750050"/>
            <a:ext cx="1336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FFA70CB-8FEB-4C22-AD59-E1A92FF0C9EA}"/>
              </a:ext>
            </a:extLst>
          </p:cNvPr>
          <p:cNvCxnSpPr/>
          <p:nvPr/>
        </p:nvCxnSpPr>
        <p:spPr>
          <a:xfrm>
            <a:off x="1673225" y="1892799"/>
            <a:ext cx="0" cy="329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4A6ACFA-8C30-4525-ABF9-7BA4575C05DA}"/>
              </a:ext>
            </a:extLst>
          </p:cNvPr>
          <p:cNvCxnSpPr>
            <a:endCxn id="33" idx="1"/>
          </p:cNvCxnSpPr>
          <p:nvPr/>
        </p:nvCxnSpPr>
        <p:spPr>
          <a:xfrm>
            <a:off x="1673225" y="2221963"/>
            <a:ext cx="16733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ADAFA8A-87B6-4405-AF96-684D444AF982}"/>
              </a:ext>
            </a:extLst>
          </p:cNvPr>
          <p:cNvCxnSpPr>
            <a:cxnSpLocks/>
          </p:cNvCxnSpPr>
          <p:nvPr/>
        </p:nvCxnSpPr>
        <p:spPr>
          <a:xfrm>
            <a:off x="1673225" y="2221963"/>
            <a:ext cx="0" cy="4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2545FEF-0B52-4987-B70F-3F2B0F79B7FF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1673225" y="2693877"/>
            <a:ext cx="502619" cy="3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22F7F7C-1301-4533-BD7A-490EB224AC5E}"/>
              </a:ext>
            </a:extLst>
          </p:cNvPr>
          <p:cNvCxnSpPr>
            <a:cxnSpLocks/>
          </p:cNvCxnSpPr>
          <p:nvPr/>
        </p:nvCxnSpPr>
        <p:spPr>
          <a:xfrm>
            <a:off x="1673225" y="3311658"/>
            <a:ext cx="0" cy="328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BE8170C-5146-4A69-9199-FF13AE843793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673225" y="3639888"/>
            <a:ext cx="16733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3CE1C52-FD67-451F-877A-5BBDAE006D1B}"/>
              </a:ext>
            </a:extLst>
          </p:cNvPr>
          <p:cNvCxnSpPr>
            <a:cxnSpLocks/>
          </p:cNvCxnSpPr>
          <p:nvPr/>
        </p:nvCxnSpPr>
        <p:spPr>
          <a:xfrm>
            <a:off x="1673225" y="3639888"/>
            <a:ext cx="0" cy="470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6C6D363-34B5-4211-859E-EB506B633038}"/>
              </a:ext>
            </a:extLst>
          </p:cNvPr>
          <p:cNvCxnSpPr>
            <a:cxnSpLocks/>
          </p:cNvCxnSpPr>
          <p:nvPr/>
        </p:nvCxnSpPr>
        <p:spPr>
          <a:xfrm flipV="1">
            <a:off x="1673225" y="4104307"/>
            <a:ext cx="502619" cy="6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687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3741"/>
      </a:dk2>
      <a:lt2>
        <a:srgbClr val="E2E8E2"/>
      </a:lt2>
      <a:accent1>
        <a:srgbClr val="D838D6"/>
      </a:accent1>
      <a:accent2>
        <a:srgbClr val="8D33CA"/>
      </a:accent2>
      <a:accent3>
        <a:srgbClr val="6046DB"/>
      </a:accent3>
      <a:accent4>
        <a:srgbClr val="3558CA"/>
      </a:accent4>
      <a:accent5>
        <a:srgbClr val="38A1D8"/>
      </a:accent5>
      <a:accent6>
        <a:srgbClr val="23B6AC"/>
      </a:accent6>
      <a:hlink>
        <a:srgbClr val="4682C1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Corbel</vt:lpstr>
      <vt:lpstr>Univers</vt:lpstr>
      <vt:lpstr>Univers Condensed</vt:lpstr>
      <vt:lpstr>Wingdings 2</vt:lpstr>
      <vt:lpstr>DividendVTI</vt:lpstr>
      <vt:lpstr>DOM</vt:lpstr>
      <vt:lpstr>разметка в виде дерева с конкретным узлом в качестве корня.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</dc:title>
  <dc:creator>Work</dc:creator>
  <cp:lastModifiedBy>Work</cp:lastModifiedBy>
  <cp:revision>5</cp:revision>
  <dcterms:created xsi:type="dcterms:W3CDTF">2020-06-06T18:24:37Z</dcterms:created>
  <dcterms:modified xsi:type="dcterms:W3CDTF">2020-06-06T19:07:27Z</dcterms:modified>
</cp:coreProperties>
</file>