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4" r:id="rId4"/>
    <p:sldId id="259" r:id="rId5"/>
    <p:sldId id="268" r:id="rId6"/>
    <p:sldId id="270" r:id="rId7"/>
    <p:sldId id="271" r:id="rId8"/>
    <p:sldId id="265" r:id="rId9"/>
    <p:sldId id="26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аналоги;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Сформулированы требования к разрабатываемой системе;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система;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дипломной работы были решеные все задачи, необходимые для создания клиент-серверного приложения резервирования и восстановления данных: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управления жизненным циклом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A30D94-469F-48CE-94A6-7926E05C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43" y="1169279"/>
            <a:ext cx="7245313" cy="51666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CE292-6F78-483F-A8CD-3887F2B9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65863"/>
            <a:ext cx="5038725" cy="1647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389</Words>
  <Application>Microsoft Office PowerPoint</Application>
  <PresentationFormat>Широкоэкранный</PresentationFormat>
  <Paragraphs>48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2022-06-16T11:47:21Z</dcterms:modified>
</cp:coreProperties>
</file>