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64" r:id="rId4"/>
    <p:sldId id="274" r:id="rId5"/>
    <p:sldId id="259" r:id="rId6"/>
    <p:sldId id="268" r:id="rId7"/>
    <p:sldId id="273" r:id="rId8"/>
    <p:sldId id="270" r:id="rId9"/>
    <p:sldId id="271" r:id="rId10"/>
    <p:sldId id="265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91F-E579-48AE-A1A2-0018585D9E58}" type="datetime1">
              <a:rPr lang="ru-RU" smtClean="0"/>
              <a:t>23.06.2022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8E3-5ADE-45DE-A004-4EF0522A1957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37E-E0DA-4DCA-877F-096B9AD156D6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5631-6A28-4EEA-B5CC-E3F863B0C810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636E-61A9-4583-92EF-DA96B5CC3BEA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93F1-21AD-491A-AD97-2A7C68855C42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EFB8-AE89-435D-ADBF-8706178973A6}" type="datetime1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2364-13FB-44D3-BF72-06C25BB3C6E4}" type="datetime1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96-6158-410D-A31B-D4406A82DA3B}" type="datetime1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787-2623-4C34-8C9A-385A7EED86CC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D588-A8A4-4648-A655-8F003B0A775C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E30F2D-4D74-4ACE-9EBE-45B25004DF60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Поляков И. 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МОиАИС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184-2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Ялдыгин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управление заданиями.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32E-D663-2553-85F7-13ECE82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750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ServiceController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SqlClient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Npgsql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A652-DAFF-C75C-4AE4-5940C18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915-15F7-449B-7E1C-82A623D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AB67-53B6-650C-48F4-5480420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существующие аналоги.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проектирована разрабатываемая система.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резервирования и восстановление для наиболее востребованных типов источников (файлы, базы данных SQL Server) и позволяющее добавлять новые типы источников.</a:t>
            </a:r>
          </a:p>
          <a:p>
            <a:pPr lvl="1" algn="just">
              <a:lnSpc>
                <a:spcPct val="106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прав пользователей при выполнении задач по резервному копированию и восстановлению.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ВКР </a:t>
            </a:r>
            <a:r>
              <a:rPr lang="ru-RU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задачи, необходимые для создания клиент-серверного приложения резервирования и восстановления данных.</a:t>
            </a:r>
          </a:p>
          <a:p>
            <a:pPr lvl="1" algn="just">
              <a:lnSpc>
                <a:spcPct val="106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4B1-7419-9DC6-5AF0-2102CEC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50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выпускной квалификационной работы объясняется наличием нескольких источников, которые следует резервировать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данных, файлы и папки с файловых серверов, данные с серверов автоматизированных систем, данные с компьютеров пользователей). При резервировании каждого источника отдельно нет единой картины об успешности резервирования и усложняется управление дисковым пространством.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4306386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1425-3F24-0BF5-26CA-3C84EC5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366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программного обеспечения для управления процессами создания, хранения, и восстановления резервных копии данных.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разрабатываемое программное обеспечение.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централизованное автоматизированное управление процедурами резервного копирования.</a:t>
            </a:r>
            <a:endParaRPr lang="ru-RU" sz="1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EF60-2EF0-12CF-C244-B890F6E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DE866-399E-4AEF-BFCF-C7A6E93C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 резервирования данных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898FDB5-7CF2-491F-810E-02024EF59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201300"/>
              </p:ext>
            </p:extLst>
          </p:nvPr>
        </p:nvGraphicFramePr>
        <p:xfrm>
          <a:off x="1099036" y="2013438"/>
          <a:ext cx="793066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66">
                  <a:extLst>
                    <a:ext uri="{9D8B030D-6E8A-4147-A177-3AD203B41FA5}">
                      <a16:colId xmlns:a16="http://schemas.microsoft.com/office/drawing/2014/main" val="3973343486"/>
                    </a:ext>
                  </a:extLst>
                </a:gridCol>
                <a:gridCol w="1982666">
                  <a:extLst>
                    <a:ext uri="{9D8B030D-6E8A-4147-A177-3AD203B41FA5}">
                      <a16:colId xmlns:a16="http://schemas.microsoft.com/office/drawing/2014/main" val="291349178"/>
                    </a:ext>
                  </a:extLst>
                </a:gridCol>
                <a:gridCol w="1982666">
                  <a:extLst>
                    <a:ext uri="{9D8B030D-6E8A-4147-A177-3AD203B41FA5}">
                      <a16:colId xmlns:a16="http://schemas.microsoft.com/office/drawing/2014/main" val="3611925187"/>
                    </a:ext>
                  </a:extLst>
                </a:gridCol>
                <a:gridCol w="1982666">
                  <a:extLst>
                    <a:ext uri="{9D8B030D-6E8A-4147-A177-3AD203B41FA5}">
                      <a16:colId xmlns:a16="http://schemas.microsoft.com/office/drawing/2014/main" val="3517167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Возможности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Acronis True Image 2021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Veeam 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EASEUS 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 Backup 2022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2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Русскоязычный интерфейс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4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Пробная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Бесплатно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Бесплатно, есть расширенные версии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74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Резервирование баз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5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Сетевое резервное копирование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70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US" dirty="0"/>
                        <a:t>FTP-</a:t>
                      </a:r>
                      <a:r>
                        <a:rPr lang="ru-RU" dirty="0"/>
                        <a:t>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18111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DB19F0-59A6-4160-B1D7-D8857C7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0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являющееся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D524F-6070-4CCD-1639-6E9276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обеспечения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246B-0377-CAC1-2116-3D2F32E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3F2-B74D-4E4B-BC5E-EFBDE3257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72" y="1169279"/>
            <a:ext cx="8025655" cy="52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376DA-5A1A-4234-BBFB-D9BDEE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классов </a:t>
            </a:r>
            <a:r>
              <a:rPr lang="en-US" dirty="0" err="1"/>
              <a:t>SharedData</a:t>
            </a:r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B7D94-2539-4382-BA92-04A2345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7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0A3746-2610-4488-B7F1-FE78F7D1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04" y="1675797"/>
            <a:ext cx="8389591" cy="5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и интерфейс.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D2C6-8A05-E1B5-EC32-B3209BE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B16D78-14E7-4502-841F-CC5F0219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687" y="2171700"/>
            <a:ext cx="54578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задач, квота для резервирования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E596D-51AA-1F78-FBB8-6316B9E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201ED-87C5-4DB8-BFA9-318DDDB6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65863"/>
            <a:ext cx="5038725" cy="1666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46B58-2EB4-425C-9670-4A3699BE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92" y="2365863"/>
            <a:ext cx="3886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463</Words>
  <Application>Microsoft Office PowerPoint</Application>
  <PresentationFormat>Широкоэкранный</PresentationFormat>
  <Paragraphs>84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Segoe UI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Существующие решения резервирования данных</vt:lpstr>
      <vt:lpstr>Формальная постановка задачи</vt:lpstr>
      <vt:lpstr>Архитектура программного обеспечения</vt:lpstr>
      <vt:lpstr>Структура классов SharedData 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2022-06-23T00:27:53Z</dcterms:modified>
</cp:coreProperties>
</file>