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8" r:id="rId6"/>
    <p:sldId id="270" r:id="rId7"/>
    <p:sldId id="271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разработать автоматизированное рабочее место системного администратора для резервного копирования и восстановления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/>
              <a:t>Формальная постановка задачи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являющиеся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A30D94-469F-48CE-94A6-7926E05C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43" y="1169279"/>
            <a:ext cx="7245313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Функциональность и интерфейс.</a:t>
            </a:r>
            <a:br>
              <a:rPr lang="ru-RU" dirty="0"/>
            </a:br>
            <a:r>
              <a:rPr lang="ru-RU" dirty="0"/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Добавление и редактирование задач, квота для резервирования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CE292-6F78-483F-A8CD-3887F2B9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65863"/>
            <a:ext cx="5038725" cy="1647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ru-RU" sz="2400" dirty="0">
                <a:solidFill>
                  <a:schemeClr val="tx1"/>
                </a:solidFill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Централизованное управление заданиями.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286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2022-06-16T03:35:14Z</dcterms:modified>
</cp:coreProperties>
</file>