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4" r:id="rId4"/>
    <p:sldId id="259" r:id="rId5"/>
    <p:sldId id="268" r:id="rId6"/>
    <p:sldId id="273" r:id="rId7"/>
    <p:sldId id="270" r:id="rId8"/>
    <p:sldId id="271" r:id="rId9"/>
    <p:sldId id="265" r:id="rId10"/>
    <p:sldId id="26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B07B9-F10F-413E-A470-D703C020B922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70EB-370A-49A5-9AD9-87EA6638F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91F-E579-48AE-A1A2-0018585D9E58}" type="datetime1">
              <a:rPr lang="ru-RU" smtClean="0"/>
              <a:t>17.06.2022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8E3-5ADE-45DE-A004-4EF0522A1957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37E-E0DA-4DCA-877F-096B9AD156D6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5631-6A28-4EEA-B5CC-E3F863B0C810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636E-61A9-4583-92EF-DA96B5CC3BEA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93F1-21AD-491A-AD97-2A7C68855C42}" type="datetime1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EFB8-AE89-435D-ADBF-8706178973A6}" type="datetime1">
              <a:rPr lang="ru-RU" smtClean="0"/>
              <a:t>17.06.2022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2364-13FB-44D3-BF72-06C25BB3C6E4}" type="datetime1">
              <a:rPr lang="ru-RU" smtClean="0"/>
              <a:t>17.06.2022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BC96-6158-410D-A31B-D4406A82DA3B}" type="datetime1">
              <a:rPr lang="ru-RU" smtClean="0"/>
              <a:t>17.06.2022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2787-2623-4C34-8C9A-385A7EED86CC}" type="datetime1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D588-A8A4-4648-A655-8F003B0A775C}" type="datetime1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E30F2D-4D74-4ACE-9EBE-45B25004DF60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Поляков И. 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МОиАИС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184-2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Науч. 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Ялдыгин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1A652-DAFF-C75C-4AE4-5940C18D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7915-15F7-449B-7E1C-82A623D4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AB67-53B6-650C-48F4-54804205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Изучены существующие аналоги.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проектирована разрабатываемая система.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Разработано программное обеспечение, реализующее резервирования и восстановление для наиболее востребованных типов источников (файлы, базы данных SQL Server) и позволяющее добавлять новые типы источников.</a:t>
            </a:r>
          </a:p>
          <a:p>
            <a:pPr lvl="1" algn="just">
              <a:lnSpc>
                <a:spcPct val="106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прав пользователей при выполнении задач по резервному копированию и восстановлению.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ВКР были решеные все задачи, необходимые для создания клиент-серверного приложения резервирования и восстановления данных.</a:t>
            </a:r>
          </a:p>
          <a:p>
            <a:pPr lvl="1" algn="just">
              <a:lnSpc>
                <a:spcPct val="106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6B4B1-7419-9DC6-5AF0-2102CEC4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7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30509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выпускной квалификационной работы объясняется наличием нескольких источников, которые следует резервировать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данных, файлы и папки с файловых серверов, данные с серверов автоматизированных систем, данные с компьютеров пользователей). При резервировании каждого источника отдельно нет единой картины об успешности резервирования и усложняется управление дисковым пространством.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40" y="4306386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B1425-3F24-0BF5-26CA-3C84EC5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366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разработка программного обеспечения для управления процессами создания, хранения, управления жизненным циклом и восстановления резервных копии данных.</a:t>
            </a: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разрабатываемую систему.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централизованное автоматизированное управление процедурами резервного копирования.</a:t>
            </a:r>
            <a:endParaRPr lang="ru-RU" sz="1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3EF60-2EF0-12CF-C244-B890F6E1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25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Формальная постановка 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Пусть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 ∈ </a:t>
            </a:r>
            <a:r>
              <a:rPr lang="ru-RU" sz="2200" b="1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</a:t>
            </a:r>
            <a:r>
              <a:rPr lang="ru-RU" sz="2200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зарезервированных файлов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S: S1, S2,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файлы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P: P1, P2,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массив параметров резервирования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M: 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план хранения i файла из множества N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 = {M1,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 Множество, состоящее из элементов M1, M2, ...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являющееся результатом выполнения функции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/>
              <a:t>	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D524F-6070-4CCD-1639-6E92766C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570" y="328613"/>
            <a:ext cx="9692640" cy="84066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A246B-0377-CAC1-2116-3D2F32E0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2C5B-CD7F-4756-B39D-1FCF7E52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990725"/>
            <a:ext cx="6753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376DA-5A1A-4234-BBFB-D9BDEE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заданий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3B7D94-2539-4382-BA92-04A23450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6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EAAFA59-49B4-4D9E-A399-A4885B3A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3CD741-2B08-4B1A-9DBE-9408D199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39" y="2418555"/>
            <a:ext cx="35528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0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и интерфейс.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Стартовое окно и просмотр заданий, история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64B66-F2F1-4384-9794-A5276322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03" y="2175728"/>
            <a:ext cx="5457825" cy="4000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5E8066-FAE4-4538-9DE0-4C7F9FBE0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013688"/>
            <a:ext cx="3743325" cy="26860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FD2C6-8A05-E1B5-EC32-B3209BE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 редактирование задач, квота для резервирования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9576C6-4E65-44CA-A845-DAACAE8D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34" y="2365863"/>
            <a:ext cx="3857625" cy="3000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F1B543-DDBE-4223-BCE6-FBC1E7BA5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213713"/>
            <a:ext cx="3171825" cy="11525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E596D-51AA-1F78-FBB8-6316B9EC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5201ED-87C5-4DB8-BFA9-318DDDB6B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2365863"/>
            <a:ext cx="50387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изменение планов резервирования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восстановление данных.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данных на удаленный компьютер.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Централизованное управление заданиями.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932E-D663-2553-85F7-13ECE820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0</TotalTime>
  <Words>401</Words>
  <Application>Microsoft Office PowerPoint</Application>
  <PresentationFormat>Широкоэкранный</PresentationFormat>
  <Paragraphs>50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Segoe UI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Формальная постановка задачи</vt:lpstr>
      <vt:lpstr>Архитектура приложения</vt:lpstr>
      <vt:lpstr>Диаграмма классов заданий</vt:lpstr>
      <vt:lpstr>Функциональность и интерфейс. Стартовое окно и просмотр заданий, история</vt:lpstr>
      <vt:lpstr>Добавление и редактирование задач, квота для резервирования</vt:lpstr>
      <vt:lpstr>Возможности программы:</vt:lpstr>
      <vt:lpstr>Используемые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2022-06-16T03:27:21Z</dcterms:created>
  <dcterms:modified xsi:type="dcterms:W3CDTF">2022-06-17T03:24:32Z</dcterms:modified>
</cp:coreProperties>
</file>